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modernComment_101_5E72BD16.xml" ContentType="application/vnd.ms-powerpoint.comments+xml"/>
  <Override PartName="/ppt/tags/tag1.xml" ContentType="application/vnd.openxmlformats-officedocument.presentationml.tags+xml"/>
  <Override PartName="/ppt/comments/modernComment_109_7940070B.xml" ContentType="application/vnd.ms-powerpoint.comments+xml"/>
  <Override PartName="/ppt/comments/modernComment_106_5C16700B.xml" ContentType="application/vnd.ms-powerpoint.comment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25_7F97D630.xml" ContentType="application/vnd.ms-powerpoint.comments+xml"/>
  <Override PartName="/ppt/tags/tag6.xml" ContentType="application/vnd.openxmlformats-officedocument.presentationml.tags+xml"/>
  <Override PartName="/ppt/comments/modernComment_10C_ECB5D3F5.xml" ContentType="application/vnd.ms-powerpoint.comments+xml"/>
  <Override PartName="/ppt/tags/tag7.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modernComment_132_B6D99966.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19" r:id="rId4"/>
  </p:sldMasterIdLst>
  <p:notesMasterIdLst>
    <p:notesMasterId r:id="rId34"/>
  </p:notesMasterIdLst>
  <p:handoutMasterIdLst>
    <p:handoutMasterId r:id="rId35"/>
  </p:handoutMasterIdLst>
  <p:sldIdLst>
    <p:sldId id="256" r:id="rId5"/>
    <p:sldId id="257" r:id="rId6"/>
    <p:sldId id="265" r:id="rId7"/>
    <p:sldId id="262" r:id="rId8"/>
    <p:sldId id="260" r:id="rId9"/>
    <p:sldId id="294" r:id="rId10"/>
    <p:sldId id="303" r:id="rId11"/>
    <p:sldId id="302" r:id="rId12"/>
    <p:sldId id="291" r:id="rId13"/>
    <p:sldId id="304" r:id="rId14"/>
    <p:sldId id="305" r:id="rId15"/>
    <p:sldId id="283" r:id="rId16"/>
    <p:sldId id="272" r:id="rId17"/>
    <p:sldId id="307" r:id="rId18"/>
    <p:sldId id="269" r:id="rId19"/>
    <p:sldId id="308" r:id="rId20"/>
    <p:sldId id="296" r:id="rId21"/>
    <p:sldId id="311" r:id="rId22"/>
    <p:sldId id="297" r:id="rId23"/>
    <p:sldId id="293" r:id="rId24"/>
    <p:sldId id="268" r:id="rId25"/>
    <p:sldId id="292" r:id="rId26"/>
    <p:sldId id="306" r:id="rId27"/>
    <p:sldId id="279" r:id="rId28"/>
    <p:sldId id="280" r:id="rId29"/>
    <p:sldId id="309" r:id="rId30"/>
    <p:sldId id="281" r:id="rId31"/>
    <p:sldId id="298" r:id="rId32"/>
    <p:sldId id="310" r:id="rId33"/>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A29D87-C667-F259-BF99-DF0E4DD0510F}" name="Li, Yuantong" initials="LY" userId="S::ucemyl7@ucl.ac.uk::4ccb5352-22df-4996-8623-b4df5dd00f20" providerId="AD"/>
  <p188:author id="{6FE7D5FE-8A3A-169E-52E9-0F9DA1C2E60B}" name="Zhang, Yuehan" initials="ZY" userId="S::ucemy05@ucl.ac.uk::ffe85446-0bc2-4567-b44c-22ad22fb68b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CC33"/>
    <a:srgbClr val="00FF00"/>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61524E-A3B4-48FB-AE19-548A1E0F37E7}" v="2155" dt="2024-03-15T14:09:55.953"/>
    <p1510:client id="{23E15B4D-34B8-175B-E93A-E94C01C26CB8}" v="50" dt="2024-03-15T12:45:41.685"/>
    <p1510:client id="{3DC9717F-C43D-D478-C30D-7C45329C71BC}" v="127" dt="2024-03-14T19:36:46.843"/>
    <p1510:client id="{43B33B48-C5CE-694A-A682-59815E837D24}" vWet="6" dt="2024-03-15T10:58:47.740"/>
    <p1510:client id="{53312A59-AFBC-1625-CBD4-49B5EFEB7C9E}" v="6" dt="2024-03-14T20:31:38.298"/>
    <p1510:client id="{60C5C6AA-64E2-560C-0CAF-E51CB6EAE274}" v="3" dt="2024-03-14T21:09:28.011"/>
    <p1510:client id="{68E9C8AD-37BF-5759-3D36-0921441ADC2A}" v="31" dt="2024-03-15T11:54:10.393"/>
    <p1510:client id="{CDFF1EC7-A996-2E0D-185E-0DCCCA9D1F8D}" v="155" dt="2024-03-14T19:19:59.082"/>
    <p1510:client id="{EBBA9B49-1774-6945-0E28-F67520D6F6DC}" v="5" dt="2024-03-14T14:38:49.428"/>
    <p1510:client id="{F358657C-292F-149C-66C2-C2CAC8922F97}" v="2" dt="2024-03-14T20:02:43.3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notesMaster" Target="notesMasters/notesMaster1.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 Yuantong" userId="S::ucemyl7@ucl.ac.uk::4ccb5352-22df-4996-8623-b4df5dd00f20" providerId="AD" clId="Web-{60C5C6AA-64E2-560C-0CAF-E51CB6EAE274}"/>
    <pc:docChg chg="modSld">
      <pc:chgData name="Li, Yuantong" userId="S::ucemyl7@ucl.ac.uk::4ccb5352-22df-4996-8623-b4df5dd00f20" providerId="AD" clId="Web-{60C5C6AA-64E2-560C-0CAF-E51CB6EAE274}" dt="2024-03-14T21:09:28.011" v="2" actId="20577"/>
      <pc:docMkLst>
        <pc:docMk/>
      </pc:docMkLst>
      <pc:sldChg chg="modSp">
        <pc:chgData name="Li, Yuantong" userId="S::ucemyl7@ucl.ac.uk::4ccb5352-22df-4996-8623-b4df5dd00f20" providerId="AD" clId="Web-{60C5C6AA-64E2-560C-0CAF-E51CB6EAE274}" dt="2024-03-14T21:09:28.011" v="2" actId="20577"/>
        <pc:sldMkLst>
          <pc:docMk/>
          <pc:sldMk cId="2180711845" sldId="260"/>
        </pc:sldMkLst>
        <pc:spChg chg="mod">
          <ac:chgData name="Li, Yuantong" userId="S::ucemyl7@ucl.ac.uk::4ccb5352-22df-4996-8623-b4df5dd00f20" providerId="AD" clId="Web-{60C5C6AA-64E2-560C-0CAF-E51CB6EAE274}" dt="2024-03-14T21:09:28.011" v="2" actId="20577"/>
          <ac:spMkLst>
            <pc:docMk/>
            <pc:sldMk cId="2180711845" sldId="260"/>
            <ac:spMk id="5" creationId="{00000000-0000-0000-0000-000000000000}"/>
          </ac:spMkLst>
        </pc:spChg>
      </pc:sldChg>
    </pc:docChg>
  </pc:docChgLst>
  <pc:docChgLst>
    <pc:chgData name="Wu, Jiachen" userId="S::ucemwuk@ucl.ac.uk::4af3a77c-900b-4a08-9364-99c5088e87e2" providerId="AD" clId="Web-{F4A9CC7A-EA67-40AC-8B80-60A1B4CBDB85}"/>
    <pc:docChg chg="modSld">
      <pc:chgData name="Wu, Jiachen" userId="S::ucemwuk@ucl.ac.uk::4af3a77c-900b-4a08-9364-99c5088e87e2" providerId="AD" clId="Web-{F4A9CC7A-EA67-40AC-8B80-60A1B4CBDB85}" dt="2024-03-13T17:14:09.603" v="3"/>
      <pc:docMkLst>
        <pc:docMk/>
      </pc:docMkLst>
      <pc:sldChg chg="delSp">
        <pc:chgData name="Wu, Jiachen" userId="S::ucemwuk@ucl.ac.uk::4af3a77c-900b-4a08-9364-99c5088e87e2" providerId="AD" clId="Web-{F4A9CC7A-EA67-40AC-8B80-60A1B4CBDB85}" dt="2024-03-13T17:14:01.321" v="0"/>
        <pc:sldMkLst>
          <pc:docMk/>
          <pc:sldMk cId="3178791030" sldId="266"/>
        </pc:sldMkLst>
        <pc:picChg chg="del">
          <ac:chgData name="Wu, Jiachen" userId="S::ucemwuk@ucl.ac.uk::4af3a77c-900b-4a08-9364-99c5088e87e2" providerId="AD" clId="Web-{F4A9CC7A-EA67-40AC-8B80-60A1B4CBDB85}" dt="2024-03-13T17:14:01.321" v="0"/>
          <ac:picMkLst>
            <pc:docMk/>
            <pc:sldMk cId="3178791030" sldId="266"/>
            <ac:picMk id="3" creationId="{95287847-D697-1DA9-401C-455A4F8B9FB1}"/>
          </ac:picMkLst>
        </pc:picChg>
      </pc:sldChg>
      <pc:sldChg chg="delSp">
        <pc:chgData name="Wu, Jiachen" userId="S::ucemwuk@ucl.ac.uk::4af3a77c-900b-4a08-9364-99c5088e87e2" providerId="AD" clId="Web-{F4A9CC7A-EA67-40AC-8B80-60A1B4CBDB85}" dt="2024-03-13T17:14:09.603" v="3"/>
        <pc:sldMkLst>
          <pc:docMk/>
          <pc:sldMk cId="3062896806" sldId="270"/>
        </pc:sldMkLst>
        <pc:picChg chg="del">
          <ac:chgData name="Wu, Jiachen" userId="S::ucemwuk@ucl.ac.uk::4af3a77c-900b-4a08-9364-99c5088e87e2" providerId="AD" clId="Web-{F4A9CC7A-EA67-40AC-8B80-60A1B4CBDB85}" dt="2024-03-13T17:14:08.259" v="2"/>
          <ac:picMkLst>
            <pc:docMk/>
            <pc:sldMk cId="3062896806" sldId="270"/>
            <ac:picMk id="3" creationId="{B278E601-F012-EDCA-97AC-1545EB8D4E35}"/>
          </ac:picMkLst>
        </pc:picChg>
        <pc:picChg chg="del">
          <ac:chgData name="Wu, Jiachen" userId="S::ucemwuk@ucl.ac.uk::4af3a77c-900b-4a08-9364-99c5088e87e2" providerId="AD" clId="Web-{F4A9CC7A-EA67-40AC-8B80-60A1B4CBDB85}" dt="2024-03-13T17:14:06.946" v="1"/>
          <ac:picMkLst>
            <pc:docMk/>
            <pc:sldMk cId="3062896806" sldId="270"/>
            <ac:picMk id="6" creationId="{411D9B39-4E38-60D8-46A5-DAB21EB5D8A2}"/>
          </ac:picMkLst>
        </pc:picChg>
        <pc:picChg chg="del">
          <ac:chgData name="Wu, Jiachen" userId="S::ucemwuk@ucl.ac.uk::4af3a77c-900b-4a08-9364-99c5088e87e2" providerId="AD" clId="Web-{F4A9CC7A-EA67-40AC-8B80-60A1B4CBDB85}" dt="2024-03-13T17:14:09.603" v="3"/>
          <ac:picMkLst>
            <pc:docMk/>
            <pc:sldMk cId="3062896806" sldId="270"/>
            <ac:picMk id="7" creationId="{CC7EA1EE-5453-C0C9-DC52-9A00883267A7}"/>
          </ac:picMkLst>
        </pc:picChg>
      </pc:sldChg>
    </pc:docChg>
  </pc:docChgLst>
  <pc:docChgLst>
    <pc:chgData name="Wu, Jiachen" userId="S::ucemwuk@ucl.ac.uk::4af3a77c-900b-4a08-9364-99c5088e87e2" providerId="AD" clId="Web-{2A377EF2-20E6-44BC-8053-ECD20C9FEA4E}"/>
    <pc:docChg chg="addSld delSld modSld">
      <pc:chgData name="Wu, Jiachen" userId="S::ucemwuk@ucl.ac.uk::4af3a77c-900b-4a08-9364-99c5088e87e2" providerId="AD" clId="Web-{2A377EF2-20E6-44BC-8053-ECD20C9FEA4E}" dt="2024-03-14T02:12:45.340" v="21" actId="1076"/>
      <pc:docMkLst>
        <pc:docMk/>
      </pc:docMkLst>
      <pc:sldChg chg="del">
        <pc:chgData name="Wu, Jiachen" userId="S::ucemwuk@ucl.ac.uk::4af3a77c-900b-4a08-9364-99c5088e87e2" providerId="AD" clId="Web-{2A377EF2-20E6-44BC-8053-ECD20C9FEA4E}" dt="2024-03-14T02:08:29.960" v="15"/>
        <pc:sldMkLst>
          <pc:docMk/>
          <pc:sldMk cId="3062896806" sldId="270"/>
        </pc:sldMkLst>
      </pc:sldChg>
      <pc:sldChg chg="del">
        <pc:chgData name="Wu, Jiachen" userId="S::ucemwuk@ucl.ac.uk::4af3a77c-900b-4a08-9364-99c5088e87e2" providerId="AD" clId="Web-{2A377EF2-20E6-44BC-8053-ECD20C9FEA4E}" dt="2024-03-13T20:56:07.529" v="14"/>
        <pc:sldMkLst>
          <pc:docMk/>
          <pc:sldMk cId="3080956827" sldId="284"/>
        </pc:sldMkLst>
      </pc:sldChg>
      <pc:sldChg chg="del">
        <pc:chgData name="Wu, Jiachen" userId="S::ucemwuk@ucl.ac.uk::4af3a77c-900b-4a08-9364-99c5088e87e2" providerId="AD" clId="Web-{2A377EF2-20E6-44BC-8053-ECD20C9FEA4E}" dt="2024-03-13T20:54:58.527" v="10"/>
        <pc:sldMkLst>
          <pc:docMk/>
          <pc:sldMk cId="2468779748" sldId="285"/>
        </pc:sldMkLst>
      </pc:sldChg>
      <pc:sldChg chg="del">
        <pc:chgData name="Wu, Jiachen" userId="S::ucemwuk@ucl.ac.uk::4af3a77c-900b-4a08-9364-99c5088e87e2" providerId="AD" clId="Web-{2A377EF2-20E6-44BC-8053-ECD20C9FEA4E}" dt="2024-03-13T20:42:08.948" v="0"/>
        <pc:sldMkLst>
          <pc:docMk/>
          <pc:sldMk cId="246106417" sldId="287"/>
        </pc:sldMkLst>
      </pc:sldChg>
      <pc:sldChg chg="addSp delSp modSp del">
        <pc:chgData name="Wu, Jiachen" userId="S::ucemwuk@ucl.ac.uk::4af3a77c-900b-4a08-9364-99c5088e87e2" providerId="AD" clId="Web-{2A377EF2-20E6-44BC-8053-ECD20C9FEA4E}" dt="2024-03-13T20:55:08.840" v="12"/>
        <pc:sldMkLst>
          <pc:docMk/>
          <pc:sldMk cId="3178791030" sldId="288"/>
        </pc:sldMkLst>
        <pc:spChg chg="mod">
          <ac:chgData name="Wu, Jiachen" userId="S::ucemwuk@ucl.ac.uk::4af3a77c-900b-4a08-9364-99c5088e87e2" providerId="AD" clId="Web-{2A377EF2-20E6-44BC-8053-ECD20C9FEA4E}" dt="2024-03-13T20:48:48.995" v="6" actId="1076"/>
          <ac:spMkLst>
            <pc:docMk/>
            <pc:sldMk cId="3178791030" sldId="288"/>
            <ac:spMk id="4" creationId="{00000000-0000-0000-0000-000000000000}"/>
          </ac:spMkLst>
        </pc:spChg>
        <pc:picChg chg="add del mod">
          <ac:chgData name="Wu, Jiachen" userId="S::ucemwuk@ucl.ac.uk::4af3a77c-900b-4a08-9364-99c5088e87e2" providerId="AD" clId="Web-{2A377EF2-20E6-44BC-8053-ECD20C9FEA4E}" dt="2024-03-13T20:49:55.216" v="8"/>
          <ac:picMkLst>
            <pc:docMk/>
            <pc:sldMk cId="3178791030" sldId="288"/>
            <ac:picMk id="2" creationId="{4D89CDDA-6226-D4DB-6662-BE4B7454576F}"/>
          </ac:picMkLst>
        </pc:picChg>
      </pc:sldChg>
      <pc:sldChg chg="modSp add">
        <pc:chgData name="Wu, Jiachen" userId="S::ucemwuk@ucl.ac.uk::4af3a77c-900b-4a08-9364-99c5088e87e2" providerId="AD" clId="Web-{2A377EF2-20E6-44BC-8053-ECD20C9FEA4E}" dt="2024-03-14T02:12:45.340" v="21" actId="1076"/>
        <pc:sldMkLst>
          <pc:docMk/>
          <pc:sldMk cId="2578992757" sldId="289"/>
        </pc:sldMkLst>
        <pc:spChg chg="mod">
          <ac:chgData name="Wu, Jiachen" userId="S::ucemwuk@ucl.ac.uk::4af3a77c-900b-4a08-9364-99c5088e87e2" providerId="AD" clId="Web-{2A377EF2-20E6-44BC-8053-ECD20C9FEA4E}" dt="2024-03-14T02:12:45.340" v="21" actId="1076"/>
          <ac:spMkLst>
            <pc:docMk/>
            <pc:sldMk cId="2578992757" sldId="289"/>
            <ac:spMk id="5" creationId="{00000000-0000-0000-0000-000000000000}"/>
          </ac:spMkLst>
        </pc:spChg>
      </pc:sldChg>
      <pc:sldChg chg="add">
        <pc:chgData name="Wu, Jiachen" userId="S::ucemwuk@ucl.ac.uk::4af3a77c-900b-4a08-9364-99c5088e87e2" providerId="AD" clId="Web-{2A377EF2-20E6-44BC-8053-ECD20C9FEA4E}" dt="2024-03-13T20:55:03.730" v="11"/>
        <pc:sldMkLst>
          <pc:docMk/>
          <pc:sldMk cId="1603611260" sldId="290"/>
        </pc:sldMkLst>
      </pc:sldChg>
      <pc:sldChg chg="add">
        <pc:chgData name="Wu, Jiachen" userId="S::ucemwuk@ucl.ac.uk::4af3a77c-900b-4a08-9364-99c5088e87e2" providerId="AD" clId="Web-{2A377EF2-20E6-44BC-8053-ECD20C9FEA4E}" dt="2024-03-13T20:56:02.810" v="13"/>
        <pc:sldMkLst>
          <pc:docMk/>
          <pc:sldMk cId="705257608" sldId="291"/>
        </pc:sldMkLst>
      </pc:sldChg>
    </pc:docChg>
  </pc:docChgLst>
  <pc:docChgLst>
    <pc:chgData name="Li, Yuantong" userId="S::ucemyl7@ucl.ac.uk::4ccb5352-22df-4996-8623-b4df5dd00f20" providerId="AD" clId="Web-{EBBA9B49-1774-6945-0E28-F67520D6F6DC}"/>
    <pc:docChg chg="modSld">
      <pc:chgData name="Li, Yuantong" userId="S::ucemyl7@ucl.ac.uk::4ccb5352-22df-4996-8623-b4df5dd00f20" providerId="AD" clId="Web-{EBBA9B49-1774-6945-0E28-F67520D6F6DC}" dt="2024-03-14T14:38:49.350" v="3" actId="20577"/>
      <pc:docMkLst>
        <pc:docMk/>
      </pc:docMkLst>
      <pc:sldChg chg="modSp">
        <pc:chgData name="Li, Yuantong" userId="S::ucemyl7@ucl.ac.uk::4ccb5352-22df-4996-8623-b4df5dd00f20" providerId="AD" clId="Web-{EBBA9B49-1774-6945-0E28-F67520D6F6DC}" dt="2024-03-14T14:38:49.350" v="3" actId="20577"/>
        <pc:sldMkLst>
          <pc:docMk/>
          <pc:sldMk cId="2180711845" sldId="260"/>
        </pc:sldMkLst>
        <pc:spChg chg="mod">
          <ac:chgData name="Li, Yuantong" userId="S::ucemyl7@ucl.ac.uk::4ccb5352-22df-4996-8623-b4df5dd00f20" providerId="AD" clId="Web-{EBBA9B49-1774-6945-0E28-F67520D6F6DC}" dt="2024-03-14T14:38:49.350" v="3" actId="20577"/>
          <ac:spMkLst>
            <pc:docMk/>
            <pc:sldMk cId="2180711845" sldId="260"/>
            <ac:spMk id="5" creationId="{00000000-0000-0000-0000-000000000000}"/>
          </ac:spMkLst>
        </pc:spChg>
      </pc:sldChg>
    </pc:docChg>
  </pc:docChgLst>
  <pc:docChgLst>
    <pc:chgData name="Haqshenas, Reza" userId="S::ucemhaq@ucl.ac.uk::b511c4f2-8584-4e84-9496-2ce17a1602b6" providerId="AD" clId="Web-{763AFB0C-9B18-423C-9E36-11F2860AD50C}"/>
    <pc:docChg chg="modSld">
      <pc:chgData name="Haqshenas, Reza" userId="S::ucemhaq@ucl.ac.uk::b511c4f2-8584-4e84-9496-2ce17a1602b6" providerId="AD" clId="Web-{763AFB0C-9B18-423C-9E36-11F2860AD50C}" dt="2024-01-12T16:20:04.216" v="1" actId="1076"/>
      <pc:docMkLst>
        <pc:docMk/>
      </pc:docMkLst>
      <pc:sldChg chg="modSp">
        <pc:chgData name="Haqshenas, Reza" userId="S::ucemhaq@ucl.ac.uk::b511c4f2-8584-4e84-9496-2ce17a1602b6" providerId="AD" clId="Web-{763AFB0C-9B18-423C-9E36-11F2860AD50C}" dt="2024-01-12T16:20:04.216" v="1" actId="1076"/>
        <pc:sldMkLst>
          <pc:docMk/>
          <pc:sldMk cId="3062896806" sldId="270"/>
        </pc:sldMkLst>
        <pc:picChg chg="mod">
          <ac:chgData name="Haqshenas, Reza" userId="S::ucemhaq@ucl.ac.uk::b511c4f2-8584-4e84-9496-2ce17a1602b6" providerId="AD" clId="Web-{763AFB0C-9B18-423C-9E36-11F2860AD50C}" dt="2024-01-12T16:20:04.216" v="1" actId="1076"/>
          <ac:picMkLst>
            <pc:docMk/>
            <pc:sldMk cId="3062896806" sldId="270"/>
            <ac:picMk id="7" creationId="{CC7EA1EE-5453-C0C9-DC52-9A00883267A7}"/>
          </ac:picMkLst>
        </pc:picChg>
      </pc:sldChg>
    </pc:docChg>
  </pc:docChgLst>
  <pc:docChgLst>
    <pc:chgData name="Zhang, Yuehan" userId="S::ucemy05@ucl.ac.uk::ffe85446-0bc2-4567-b44c-22ad22fb68b9" providerId="AD" clId="Web-{F27D70FD-F127-6529-3A74-F8C8C5DD7F41}"/>
    <pc:docChg chg="modSld sldOrd">
      <pc:chgData name="Zhang, Yuehan" userId="S::ucemy05@ucl.ac.uk::ffe85446-0bc2-4567-b44c-22ad22fb68b9" providerId="AD" clId="Web-{F27D70FD-F127-6529-3A74-F8C8C5DD7F41}" dt="2024-03-14T02:06:51.535" v="33"/>
      <pc:docMkLst>
        <pc:docMk/>
      </pc:docMkLst>
      <pc:sldChg chg="ord">
        <pc:chgData name="Zhang, Yuehan" userId="S::ucemy05@ucl.ac.uk::ffe85446-0bc2-4567-b44c-22ad22fb68b9" providerId="AD" clId="Web-{F27D70FD-F127-6529-3A74-F8C8C5DD7F41}" dt="2024-03-14T02:06:23.706" v="31"/>
        <pc:sldMkLst>
          <pc:docMk/>
          <pc:sldMk cId="435377" sldId="279"/>
        </pc:sldMkLst>
      </pc:sldChg>
      <pc:sldChg chg="ord">
        <pc:chgData name="Zhang, Yuehan" userId="S::ucemy05@ucl.ac.uk::ffe85446-0bc2-4567-b44c-22ad22fb68b9" providerId="AD" clId="Web-{F27D70FD-F127-6529-3A74-F8C8C5DD7F41}" dt="2024-03-14T02:06:51.535" v="33"/>
        <pc:sldMkLst>
          <pc:docMk/>
          <pc:sldMk cId="641060575" sldId="280"/>
        </pc:sldMkLst>
      </pc:sldChg>
      <pc:sldChg chg="addSp modSp">
        <pc:chgData name="Zhang, Yuehan" userId="S::ucemy05@ucl.ac.uk::ffe85446-0bc2-4567-b44c-22ad22fb68b9" providerId="AD" clId="Web-{F27D70FD-F127-6529-3A74-F8C8C5DD7F41}" dt="2024-03-14T02:05:46.955" v="30" actId="20577"/>
        <pc:sldMkLst>
          <pc:docMk/>
          <pc:sldMk cId="387837006" sldId="281"/>
        </pc:sldMkLst>
        <pc:spChg chg="mod">
          <ac:chgData name="Zhang, Yuehan" userId="S::ucemy05@ucl.ac.uk::ffe85446-0bc2-4567-b44c-22ad22fb68b9" providerId="AD" clId="Web-{F27D70FD-F127-6529-3A74-F8C8C5DD7F41}" dt="2024-03-14T02:05:46.955" v="30" actId="20577"/>
          <ac:spMkLst>
            <pc:docMk/>
            <pc:sldMk cId="387837006" sldId="281"/>
            <ac:spMk id="3" creationId="{E676EDCC-B40C-B16A-A83C-D7E704577D43}"/>
          </ac:spMkLst>
        </pc:spChg>
        <pc:spChg chg="add mod">
          <ac:chgData name="Zhang, Yuehan" userId="S::ucemy05@ucl.ac.uk::ffe85446-0bc2-4567-b44c-22ad22fb68b9" providerId="AD" clId="Web-{F27D70FD-F127-6529-3A74-F8C8C5DD7F41}" dt="2024-03-14T02:03:59.374" v="5" actId="20577"/>
          <ac:spMkLst>
            <pc:docMk/>
            <pc:sldMk cId="387837006" sldId="281"/>
            <ac:spMk id="4" creationId="{C5F78E90-AEB2-43AD-5B42-89DD8BD91A52}"/>
          </ac:spMkLst>
        </pc:spChg>
        <pc:spChg chg="add mod">
          <ac:chgData name="Zhang, Yuehan" userId="S::ucemy05@ucl.ac.uk::ffe85446-0bc2-4567-b44c-22ad22fb68b9" providerId="AD" clId="Web-{F27D70FD-F127-6529-3A74-F8C8C5DD7F41}" dt="2024-03-14T02:04:18.343" v="14" actId="1076"/>
          <ac:spMkLst>
            <pc:docMk/>
            <pc:sldMk cId="387837006" sldId="281"/>
            <ac:spMk id="6" creationId="{40247D2D-0871-62D3-B871-EE73787CAFFA}"/>
          </ac:spMkLst>
        </pc:spChg>
        <pc:spChg chg="add mod">
          <ac:chgData name="Zhang, Yuehan" userId="S::ucemy05@ucl.ac.uk::ffe85446-0bc2-4567-b44c-22ad22fb68b9" providerId="AD" clId="Web-{F27D70FD-F127-6529-3A74-F8C8C5DD7F41}" dt="2024-03-14T02:05:05.001" v="21"/>
          <ac:spMkLst>
            <pc:docMk/>
            <pc:sldMk cId="387837006" sldId="281"/>
            <ac:spMk id="8" creationId="{199F6C41-E989-0CE9-0B04-4E0641B1DB8B}"/>
          </ac:spMkLst>
        </pc:spChg>
        <pc:spChg chg="add mod">
          <ac:chgData name="Zhang, Yuehan" userId="S::ucemy05@ucl.ac.uk::ffe85446-0bc2-4567-b44c-22ad22fb68b9" providerId="AD" clId="Web-{F27D70FD-F127-6529-3A74-F8C8C5DD7F41}" dt="2024-03-14T02:05:25.267" v="28" actId="1076"/>
          <ac:spMkLst>
            <pc:docMk/>
            <pc:sldMk cId="387837006" sldId="281"/>
            <ac:spMk id="9" creationId="{943DA460-545C-A971-2E7F-EDC784AA5F34}"/>
          </ac:spMkLst>
        </pc:spChg>
        <pc:cxnChg chg="mod">
          <ac:chgData name="Zhang, Yuehan" userId="S::ucemy05@ucl.ac.uk::ffe85446-0bc2-4567-b44c-22ad22fb68b9" providerId="AD" clId="Web-{F27D70FD-F127-6529-3A74-F8C8C5DD7F41}" dt="2024-03-14T02:04:32.047" v="17" actId="14100"/>
          <ac:cxnSpMkLst>
            <pc:docMk/>
            <pc:sldMk cId="387837006" sldId="281"/>
            <ac:cxnSpMk id="7" creationId="{749045A6-1A08-511A-B1D5-782091C442BF}"/>
          </ac:cxnSpMkLst>
        </pc:cxnChg>
      </pc:sldChg>
    </pc:docChg>
  </pc:docChgLst>
  <pc:docChgLst>
    <pc:chgData name="Li, Yuantong" userId="S::ucemyl7@ucl.ac.uk::4ccb5352-22df-4996-8623-b4df5dd00f20" providerId="AD" clId="Web-{F64BAF52-853B-971F-13D8-6263B6219CF8}"/>
    <pc:docChg chg="addSld delSld modSld">
      <pc:chgData name="Li, Yuantong" userId="S::ucemyl7@ucl.ac.uk::4ccb5352-22df-4996-8623-b4df5dd00f20" providerId="AD" clId="Web-{F64BAF52-853B-971F-13D8-6263B6219CF8}" dt="2024-03-13T21:54:16" v="66" actId="1076"/>
      <pc:docMkLst>
        <pc:docMk/>
      </pc:docMkLst>
      <pc:sldChg chg="addSp delSp modSp addAnim delAnim modAnim">
        <pc:chgData name="Li, Yuantong" userId="S::ucemyl7@ucl.ac.uk::4ccb5352-22df-4996-8623-b4df5dd00f20" providerId="AD" clId="Web-{F64BAF52-853B-971F-13D8-6263B6219CF8}" dt="2024-03-13T21:52:19.402" v="33" actId="1076"/>
        <pc:sldMkLst>
          <pc:docMk/>
          <pc:sldMk cId="3971339253" sldId="268"/>
        </pc:sldMkLst>
        <pc:spChg chg="ord">
          <ac:chgData name="Li, Yuantong" userId="S::ucemyl7@ucl.ac.uk::4ccb5352-22df-4996-8623-b4df5dd00f20" providerId="AD" clId="Web-{F64BAF52-853B-971F-13D8-6263B6219CF8}" dt="2024-03-13T21:52:08.824" v="29"/>
          <ac:spMkLst>
            <pc:docMk/>
            <pc:sldMk cId="3971339253" sldId="268"/>
            <ac:spMk id="4" creationId="{00000000-0000-0000-0000-000000000000}"/>
          </ac:spMkLst>
        </pc:spChg>
        <pc:picChg chg="del">
          <ac:chgData name="Li, Yuantong" userId="S::ucemyl7@ucl.ac.uk::4ccb5352-22df-4996-8623-b4df5dd00f20" providerId="AD" clId="Web-{F64BAF52-853B-971F-13D8-6263B6219CF8}" dt="2024-03-13T21:44:50.324" v="1"/>
          <ac:picMkLst>
            <pc:docMk/>
            <pc:sldMk cId="3971339253" sldId="268"/>
            <ac:picMk id="2" creationId="{7CB623C9-5C94-42B7-1784-8D2D075C3DF2}"/>
          </ac:picMkLst>
        </pc:picChg>
        <pc:picChg chg="add mod ord">
          <ac:chgData name="Li, Yuantong" userId="S::ucemyl7@ucl.ac.uk::4ccb5352-22df-4996-8623-b4df5dd00f20" providerId="AD" clId="Web-{F64BAF52-853B-971F-13D8-6263B6219CF8}" dt="2024-03-13T21:52:17.324" v="32" actId="1076"/>
          <ac:picMkLst>
            <pc:docMk/>
            <pc:sldMk cId="3971339253" sldId="268"/>
            <ac:picMk id="5" creationId="{88305ABD-85B6-B3A8-CA14-F0CB48A09979}"/>
          </ac:picMkLst>
        </pc:picChg>
        <pc:picChg chg="mod">
          <ac:chgData name="Li, Yuantong" userId="S::ucemyl7@ucl.ac.uk::4ccb5352-22df-4996-8623-b4df5dd00f20" providerId="AD" clId="Web-{F64BAF52-853B-971F-13D8-6263B6219CF8}" dt="2024-03-13T21:52:19.402" v="33" actId="1076"/>
          <ac:picMkLst>
            <pc:docMk/>
            <pc:sldMk cId="3971339253" sldId="268"/>
            <ac:picMk id="7" creationId="{641CA38A-5287-DBB5-71B1-BDF0B63597DA}"/>
          </ac:picMkLst>
        </pc:picChg>
        <pc:picChg chg="mod">
          <ac:chgData name="Li, Yuantong" userId="S::ucemyl7@ucl.ac.uk::4ccb5352-22df-4996-8623-b4df5dd00f20" providerId="AD" clId="Web-{F64BAF52-853B-971F-13D8-6263B6219CF8}" dt="2024-03-13T21:45:29.340" v="17" actId="1076"/>
          <ac:picMkLst>
            <pc:docMk/>
            <pc:sldMk cId="3971339253" sldId="268"/>
            <ac:picMk id="8" creationId="{FA85E6AB-E79E-2375-BD25-287233C1A1FA}"/>
          </ac:picMkLst>
        </pc:picChg>
      </pc:sldChg>
      <pc:sldChg chg="addSp modSp add replId addAnim">
        <pc:chgData name="Li, Yuantong" userId="S::ucemyl7@ucl.ac.uk::4ccb5352-22df-4996-8623-b4df5dd00f20" providerId="AD" clId="Web-{F64BAF52-853B-971F-13D8-6263B6219CF8}" dt="2024-03-13T21:46:22.767" v="25" actId="1076"/>
        <pc:sldMkLst>
          <pc:docMk/>
          <pc:sldMk cId="2418702042" sldId="292"/>
        </pc:sldMkLst>
        <pc:spChg chg="mod">
          <ac:chgData name="Li, Yuantong" userId="S::ucemyl7@ucl.ac.uk::4ccb5352-22df-4996-8623-b4df5dd00f20" providerId="AD" clId="Web-{F64BAF52-853B-971F-13D8-6263B6219CF8}" dt="2024-03-13T21:45:52.032" v="22" actId="20577"/>
          <ac:spMkLst>
            <pc:docMk/>
            <pc:sldMk cId="2418702042" sldId="292"/>
            <ac:spMk id="4" creationId="{00000000-0000-0000-0000-000000000000}"/>
          </ac:spMkLst>
        </pc:spChg>
        <pc:spChg chg="mod">
          <ac:chgData name="Li, Yuantong" userId="S::ucemyl7@ucl.ac.uk::4ccb5352-22df-4996-8623-b4df5dd00f20" providerId="AD" clId="Web-{F64BAF52-853B-971F-13D8-6263B6219CF8}" dt="2024-03-13T21:45:49.563" v="21" actId="20577"/>
          <ac:spMkLst>
            <pc:docMk/>
            <pc:sldMk cId="2418702042" sldId="292"/>
            <ac:spMk id="5" creationId="{00000000-0000-0000-0000-000000000000}"/>
          </ac:spMkLst>
        </pc:spChg>
        <pc:picChg chg="add mod">
          <ac:chgData name="Li, Yuantong" userId="S::ucemyl7@ucl.ac.uk::4ccb5352-22df-4996-8623-b4df5dd00f20" providerId="AD" clId="Web-{F64BAF52-853B-971F-13D8-6263B6219CF8}" dt="2024-03-13T21:46:22.767" v="25" actId="1076"/>
          <ac:picMkLst>
            <pc:docMk/>
            <pc:sldMk cId="2418702042" sldId="292"/>
            <ac:picMk id="2" creationId="{8F102C98-FA04-A8E1-890D-E23243AE00C0}"/>
          </ac:picMkLst>
        </pc:picChg>
      </pc:sldChg>
      <pc:sldChg chg="addSp delSp modSp add replId delAnim">
        <pc:chgData name="Li, Yuantong" userId="S::ucemyl7@ucl.ac.uk::4ccb5352-22df-4996-8623-b4df5dd00f20" providerId="AD" clId="Web-{F64BAF52-853B-971F-13D8-6263B6219CF8}" dt="2024-03-13T21:54:16" v="66" actId="1076"/>
        <pc:sldMkLst>
          <pc:docMk/>
          <pc:sldMk cId="2140657200" sldId="293"/>
        </pc:sldMkLst>
        <pc:spChg chg="mod">
          <ac:chgData name="Li, Yuantong" userId="S::ucemyl7@ucl.ac.uk::4ccb5352-22df-4996-8623-b4df5dd00f20" providerId="AD" clId="Web-{F64BAF52-853B-971F-13D8-6263B6219CF8}" dt="2024-03-13T21:52:54.294" v="45" actId="1076"/>
          <ac:spMkLst>
            <pc:docMk/>
            <pc:sldMk cId="2140657200" sldId="293"/>
            <ac:spMk id="4" creationId="{00000000-0000-0000-0000-000000000000}"/>
          </ac:spMkLst>
        </pc:spChg>
        <pc:spChg chg="mod">
          <ac:chgData name="Li, Yuantong" userId="S::ucemyl7@ucl.ac.uk::4ccb5352-22df-4996-8623-b4df5dd00f20" providerId="AD" clId="Web-{F64BAF52-853B-971F-13D8-6263B6219CF8}" dt="2024-03-13T21:54:05.515" v="63" actId="20577"/>
          <ac:spMkLst>
            <pc:docMk/>
            <pc:sldMk cId="2140657200" sldId="293"/>
            <ac:spMk id="5" creationId="{00000000-0000-0000-0000-000000000000}"/>
          </ac:spMkLst>
        </pc:spChg>
        <pc:picChg chg="del">
          <ac:chgData name="Li, Yuantong" userId="S::ucemyl7@ucl.ac.uk::4ccb5352-22df-4996-8623-b4df5dd00f20" providerId="AD" clId="Web-{F64BAF52-853B-971F-13D8-6263B6219CF8}" dt="2024-03-13T21:51:56.105" v="27"/>
          <ac:picMkLst>
            <pc:docMk/>
            <pc:sldMk cId="2140657200" sldId="293"/>
            <ac:picMk id="2" creationId="{8F102C98-FA04-A8E1-890D-E23243AE00C0}"/>
          </ac:picMkLst>
        </pc:picChg>
        <pc:picChg chg="add mod">
          <ac:chgData name="Li, Yuantong" userId="S::ucemyl7@ucl.ac.uk::4ccb5352-22df-4996-8623-b4df5dd00f20" providerId="AD" clId="Web-{F64BAF52-853B-971F-13D8-6263B6219CF8}" dt="2024-03-13T21:54:16" v="66" actId="1076"/>
          <ac:picMkLst>
            <pc:docMk/>
            <pc:sldMk cId="2140657200" sldId="293"/>
            <ac:picMk id="3" creationId="{EFD84B07-F84E-CF76-DA72-552F62715E76}"/>
          </ac:picMkLst>
        </pc:picChg>
      </pc:sldChg>
      <pc:sldChg chg="add del replId">
        <pc:chgData name="Li, Yuantong" userId="S::ucemyl7@ucl.ac.uk::4ccb5352-22df-4996-8623-b4df5dd00f20" providerId="AD" clId="Web-{F64BAF52-853B-971F-13D8-6263B6219CF8}" dt="2024-03-13T21:52:26.215" v="35"/>
        <pc:sldMkLst>
          <pc:docMk/>
          <pc:sldMk cId="450194308" sldId="294"/>
        </pc:sldMkLst>
      </pc:sldChg>
    </pc:docChg>
  </pc:docChgLst>
  <pc:docChgLst>
    <pc:chgData name="Xu, Dawei" userId="7fc86fd5-823e-4a67-8c83-84cbb8a271e4" providerId="ADAL" clId="{CE4985A4-F282-134C-AE40-A6BFFDCE9950}"/>
    <pc:docChg chg="modSld">
      <pc:chgData name="Xu, Dawei" userId="7fc86fd5-823e-4a67-8c83-84cbb8a271e4" providerId="ADAL" clId="{CE4985A4-F282-134C-AE40-A6BFFDCE9950}" dt="2023-12-10T22:18:06.903" v="1" actId="1076"/>
      <pc:docMkLst>
        <pc:docMk/>
      </pc:docMkLst>
      <pc:sldChg chg="modSp mod modNotesTx">
        <pc:chgData name="Xu, Dawei" userId="7fc86fd5-823e-4a67-8c83-84cbb8a271e4" providerId="ADAL" clId="{CE4985A4-F282-134C-AE40-A6BFFDCE9950}" dt="2023-12-10T22:18:06.903" v="1" actId="1076"/>
        <pc:sldMkLst>
          <pc:docMk/>
          <pc:sldMk cId="3178791030" sldId="266"/>
        </pc:sldMkLst>
        <pc:picChg chg="mod">
          <ac:chgData name="Xu, Dawei" userId="7fc86fd5-823e-4a67-8c83-84cbb8a271e4" providerId="ADAL" clId="{CE4985A4-F282-134C-AE40-A6BFFDCE9950}" dt="2023-12-10T22:18:06.903" v="1" actId="1076"/>
          <ac:picMkLst>
            <pc:docMk/>
            <pc:sldMk cId="3178791030" sldId="266"/>
            <ac:picMk id="3" creationId="{95287847-D697-1DA9-401C-455A4F8B9FB1}"/>
          </ac:picMkLst>
        </pc:picChg>
      </pc:sldChg>
    </pc:docChg>
  </pc:docChgLst>
  <pc:docChgLst>
    <pc:chgData name="Zhu, Yuhao" userId="S::ucemy06@ucl.ac.uk::ce0601e5-544d-4279-8376-09ef58a8d5b8" providerId="AD" clId="Web-{95A304EB-8FFB-4995-8C36-D8FF4C81EE84}"/>
    <pc:docChg chg="modSld sldOrd">
      <pc:chgData name="Zhu, Yuhao" userId="S::ucemy06@ucl.ac.uk::ce0601e5-544d-4279-8376-09ef58a8d5b8" providerId="AD" clId="Web-{95A304EB-8FFB-4995-8C36-D8FF4C81EE84}" dt="2024-03-14T11:11:21.817" v="119" actId="1076"/>
      <pc:docMkLst>
        <pc:docMk/>
      </pc:docMkLst>
      <pc:sldChg chg="addSp delSp modSp ord">
        <pc:chgData name="Zhu, Yuhao" userId="S::ucemy06@ucl.ac.uk::ce0601e5-544d-4279-8376-09ef58a8d5b8" providerId="AD" clId="Web-{95A304EB-8FFB-4995-8C36-D8FF4C81EE84}" dt="2024-03-14T11:11:21.817" v="119" actId="1076"/>
        <pc:sldMkLst>
          <pc:docMk/>
          <pc:sldMk cId="2518274739" sldId="269"/>
        </pc:sldMkLst>
        <pc:spChg chg="mod">
          <ac:chgData name="Zhu, Yuhao" userId="S::ucemy06@ucl.ac.uk::ce0601e5-544d-4279-8376-09ef58a8d5b8" providerId="AD" clId="Web-{95A304EB-8FFB-4995-8C36-D8FF4C81EE84}" dt="2024-03-14T11:09:53.362" v="98" actId="20577"/>
          <ac:spMkLst>
            <pc:docMk/>
            <pc:sldMk cId="2518274739" sldId="269"/>
            <ac:spMk id="4" creationId="{00000000-0000-0000-0000-000000000000}"/>
          </ac:spMkLst>
        </pc:spChg>
        <pc:spChg chg="mod">
          <ac:chgData name="Zhu, Yuhao" userId="S::ucemy06@ucl.ac.uk::ce0601e5-544d-4279-8376-09ef58a8d5b8" providerId="AD" clId="Web-{95A304EB-8FFB-4995-8C36-D8FF4C81EE84}" dt="2024-03-14T11:11:17.770" v="118" actId="14100"/>
          <ac:spMkLst>
            <pc:docMk/>
            <pc:sldMk cId="2518274739" sldId="269"/>
            <ac:spMk id="5" creationId="{00000000-0000-0000-0000-000000000000}"/>
          </ac:spMkLst>
        </pc:spChg>
        <pc:picChg chg="add mod">
          <ac:chgData name="Zhu, Yuhao" userId="S::ucemy06@ucl.ac.uk::ce0601e5-544d-4279-8376-09ef58a8d5b8" providerId="AD" clId="Web-{95A304EB-8FFB-4995-8C36-D8FF4C81EE84}" dt="2024-03-14T11:11:21.817" v="119" actId="1076"/>
          <ac:picMkLst>
            <pc:docMk/>
            <pc:sldMk cId="2518274739" sldId="269"/>
            <ac:picMk id="2" creationId="{519F0A55-565F-BB39-571C-6F6B42964480}"/>
          </ac:picMkLst>
        </pc:picChg>
        <pc:picChg chg="del mod">
          <ac:chgData name="Zhu, Yuhao" userId="S::ucemy06@ucl.ac.uk::ce0601e5-544d-4279-8376-09ef58a8d5b8" providerId="AD" clId="Web-{95A304EB-8FFB-4995-8C36-D8FF4C81EE84}" dt="2024-03-14T11:09:26.658" v="93"/>
          <ac:picMkLst>
            <pc:docMk/>
            <pc:sldMk cId="2518274739" sldId="269"/>
            <ac:picMk id="3" creationId="{D45E52BA-7C11-E6A1-8230-46369C70758C}"/>
          </ac:picMkLst>
        </pc:picChg>
        <pc:picChg chg="del">
          <ac:chgData name="Zhu, Yuhao" userId="S::ucemy06@ucl.ac.uk::ce0601e5-544d-4279-8376-09ef58a8d5b8" providerId="AD" clId="Web-{95A304EB-8FFB-4995-8C36-D8FF4C81EE84}" dt="2024-03-14T09:55:32.288" v="1"/>
          <ac:picMkLst>
            <pc:docMk/>
            <pc:sldMk cId="2518274739" sldId="269"/>
            <ac:picMk id="6" creationId="{CA980DC9-032D-C7A6-F3A1-44075613F512}"/>
          </ac:picMkLst>
        </pc:picChg>
        <pc:picChg chg="del">
          <ac:chgData name="Zhu, Yuhao" userId="S::ucemy06@ucl.ac.uk::ce0601e5-544d-4279-8376-09ef58a8d5b8" providerId="AD" clId="Web-{95A304EB-8FFB-4995-8C36-D8FF4C81EE84}" dt="2024-03-14T09:55:33.069" v="2"/>
          <ac:picMkLst>
            <pc:docMk/>
            <pc:sldMk cId="2518274739" sldId="269"/>
            <ac:picMk id="7" creationId="{681BB369-CC42-C1F5-586D-069A031C77C8}"/>
          </ac:picMkLst>
        </pc:picChg>
      </pc:sldChg>
      <pc:sldChg chg="addSp modSp">
        <pc:chgData name="Zhu, Yuhao" userId="S::ucemy06@ucl.ac.uk::ce0601e5-544d-4279-8376-09ef58a8d5b8" providerId="AD" clId="Web-{95A304EB-8FFB-4995-8C36-D8FF4C81EE84}" dt="2024-03-14T11:08:20.203" v="90" actId="1076"/>
        <pc:sldMkLst>
          <pc:docMk/>
          <pc:sldMk cId="4246036847" sldId="272"/>
        </pc:sldMkLst>
        <pc:spChg chg="add mod">
          <ac:chgData name="Zhu, Yuhao" userId="S::ucemy06@ucl.ac.uk::ce0601e5-544d-4279-8376-09ef58a8d5b8" providerId="AD" clId="Web-{95A304EB-8FFB-4995-8C36-D8FF4C81EE84}" dt="2024-03-14T11:08:20.203" v="90" actId="1076"/>
          <ac:spMkLst>
            <pc:docMk/>
            <pc:sldMk cId="4246036847" sldId="272"/>
            <ac:spMk id="2" creationId="{8AA4BA11-3A3D-DD5C-E5EE-768853B59A63}"/>
          </ac:spMkLst>
        </pc:spChg>
        <pc:spChg chg="mod">
          <ac:chgData name="Zhu, Yuhao" userId="S::ucemy06@ucl.ac.uk::ce0601e5-544d-4279-8376-09ef58a8d5b8" providerId="AD" clId="Web-{95A304EB-8FFB-4995-8C36-D8FF4C81EE84}" dt="2024-03-14T11:04:58.714" v="83" actId="1076"/>
          <ac:spMkLst>
            <pc:docMk/>
            <pc:sldMk cId="4246036847" sldId="272"/>
            <ac:spMk id="3" creationId="{05799F22-14A8-FED7-4C19-13B8ED8576FD}"/>
          </ac:spMkLst>
        </pc:spChg>
        <pc:spChg chg="mod">
          <ac:chgData name="Zhu, Yuhao" userId="S::ucemy06@ucl.ac.uk::ce0601e5-544d-4279-8376-09ef58a8d5b8" providerId="AD" clId="Web-{95A304EB-8FFB-4995-8C36-D8FF4C81EE84}" dt="2024-03-14T11:04:09.728" v="73" actId="1076"/>
          <ac:spMkLst>
            <pc:docMk/>
            <pc:sldMk cId="4246036847" sldId="272"/>
            <ac:spMk id="4" creationId="{00000000-0000-0000-0000-000000000000}"/>
          </ac:spMkLst>
        </pc:spChg>
        <pc:picChg chg="mod">
          <ac:chgData name="Zhu, Yuhao" userId="S::ucemy06@ucl.ac.uk::ce0601e5-544d-4279-8376-09ef58a8d5b8" providerId="AD" clId="Web-{95A304EB-8FFB-4995-8C36-D8FF4C81EE84}" dt="2024-03-14T11:05:00.995" v="84" actId="1076"/>
          <ac:picMkLst>
            <pc:docMk/>
            <pc:sldMk cId="4246036847" sldId="272"/>
            <ac:picMk id="10" creationId="{C9A100D2-7045-22AD-1840-2FF2C8E11C0B}"/>
          </ac:picMkLst>
        </pc:picChg>
        <pc:picChg chg="mod">
          <ac:chgData name="Zhu, Yuhao" userId="S::ucemy06@ucl.ac.uk::ce0601e5-544d-4279-8376-09ef58a8d5b8" providerId="AD" clId="Web-{95A304EB-8FFB-4995-8C36-D8FF4C81EE84}" dt="2024-03-14T11:05:03.745" v="85" actId="1076"/>
          <ac:picMkLst>
            <pc:docMk/>
            <pc:sldMk cId="4246036847" sldId="272"/>
            <ac:picMk id="12" creationId="{A0555BEE-CA1A-04E9-A21E-F8D56568603A}"/>
          </ac:picMkLst>
        </pc:picChg>
      </pc:sldChg>
    </pc:docChg>
  </pc:docChgLst>
  <pc:docChgLst>
    <pc:chgData name="Zhu, Yuhao" userId="S::ucemy06@ucl.ac.uk::ce0601e5-544d-4279-8376-09ef58a8d5b8" providerId="AD" clId="Web-{D99BF6FD-1FAC-4C31-BF54-1547044EE209}"/>
    <pc:docChg chg="addSld modSld sldOrd">
      <pc:chgData name="Zhu, Yuhao" userId="S::ucemy06@ucl.ac.uk::ce0601e5-544d-4279-8376-09ef58a8d5b8" providerId="AD" clId="Web-{D99BF6FD-1FAC-4C31-BF54-1547044EE209}" dt="2024-03-14T11:48:16.866" v="387" actId="1076"/>
      <pc:docMkLst>
        <pc:docMk/>
      </pc:docMkLst>
      <pc:sldChg chg="addSp delSp modSp">
        <pc:chgData name="Zhu, Yuhao" userId="S::ucemy06@ucl.ac.uk::ce0601e5-544d-4279-8376-09ef58a8d5b8" providerId="AD" clId="Web-{D99BF6FD-1FAC-4C31-BF54-1547044EE209}" dt="2024-03-14T11:48:16.866" v="387" actId="1076"/>
        <pc:sldMkLst>
          <pc:docMk/>
          <pc:sldMk cId="2518274739" sldId="269"/>
        </pc:sldMkLst>
        <pc:spChg chg="mod">
          <ac:chgData name="Zhu, Yuhao" userId="S::ucemy06@ucl.ac.uk::ce0601e5-544d-4279-8376-09ef58a8d5b8" providerId="AD" clId="Web-{D99BF6FD-1FAC-4C31-BF54-1547044EE209}" dt="2024-03-14T11:38:00.647" v="179" actId="1076"/>
          <ac:spMkLst>
            <pc:docMk/>
            <pc:sldMk cId="2518274739" sldId="269"/>
            <ac:spMk id="4" creationId="{00000000-0000-0000-0000-000000000000}"/>
          </ac:spMkLst>
        </pc:spChg>
        <pc:spChg chg="mod">
          <ac:chgData name="Zhu, Yuhao" userId="S::ucemy06@ucl.ac.uk::ce0601e5-544d-4279-8376-09ef58a8d5b8" providerId="AD" clId="Web-{D99BF6FD-1FAC-4C31-BF54-1547044EE209}" dt="2024-03-14T11:48:16.866" v="387" actId="1076"/>
          <ac:spMkLst>
            <pc:docMk/>
            <pc:sldMk cId="2518274739" sldId="269"/>
            <ac:spMk id="5" creationId="{00000000-0000-0000-0000-000000000000}"/>
          </ac:spMkLst>
        </pc:spChg>
        <pc:spChg chg="del">
          <ac:chgData name="Zhu, Yuhao" userId="S::ucemy06@ucl.ac.uk::ce0601e5-544d-4279-8376-09ef58a8d5b8" providerId="AD" clId="Web-{D99BF6FD-1FAC-4C31-BF54-1547044EE209}" dt="2024-03-14T11:37:44.694" v="176"/>
          <ac:spMkLst>
            <pc:docMk/>
            <pc:sldMk cId="2518274739" sldId="269"/>
            <ac:spMk id="8" creationId="{DEA0F53A-3FE9-4FDA-EEFE-011CC498194E}"/>
          </ac:spMkLst>
        </pc:spChg>
        <pc:spChg chg="add del">
          <ac:chgData name="Zhu, Yuhao" userId="S::ucemy06@ucl.ac.uk::ce0601e5-544d-4279-8376-09ef58a8d5b8" providerId="AD" clId="Web-{D99BF6FD-1FAC-4C31-BF54-1547044EE209}" dt="2024-03-14T11:39:06.039" v="187"/>
          <ac:spMkLst>
            <pc:docMk/>
            <pc:sldMk cId="2518274739" sldId="269"/>
            <ac:spMk id="9" creationId="{21FD8F02-98B3-51CA-11A2-DEB151F94FE3}"/>
          </ac:spMkLst>
        </pc:spChg>
        <pc:spChg chg="add del">
          <ac:chgData name="Zhu, Yuhao" userId="S::ucemy06@ucl.ac.uk::ce0601e5-544d-4279-8376-09ef58a8d5b8" providerId="AD" clId="Web-{D99BF6FD-1FAC-4C31-BF54-1547044EE209}" dt="2024-03-14T11:39:13.258" v="189"/>
          <ac:spMkLst>
            <pc:docMk/>
            <pc:sldMk cId="2518274739" sldId="269"/>
            <ac:spMk id="10" creationId="{D17961A2-9CE5-A717-FB4C-6772BAC41A3A}"/>
          </ac:spMkLst>
        </pc:spChg>
        <pc:spChg chg="add del">
          <ac:chgData name="Zhu, Yuhao" userId="S::ucemy06@ucl.ac.uk::ce0601e5-544d-4279-8376-09ef58a8d5b8" providerId="AD" clId="Web-{D99BF6FD-1FAC-4C31-BF54-1547044EE209}" dt="2024-03-14T11:39:20.493" v="191"/>
          <ac:spMkLst>
            <pc:docMk/>
            <pc:sldMk cId="2518274739" sldId="269"/>
            <ac:spMk id="11" creationId="{30010CEE-C4D7-DA97-246E-3AFD07E38B62}"/>
          </ac:spMkLst>
        </pc:spChg>
        <pc:spChg chg="add mod">
          <ac:chgData name="Zhu, Yuhao" userId="S::ucemy06@ucl.ac.uk::ce0601e5-544d-4279-8376-09ef58a8d5b8" providerId="AD" clId="Web-{D99BF6FD-1FAC-4C31-BF54-1547044EE209}" dt="2024-03-14T11:45:52.706" v="366"/>
          <ac:spMkLst>
            <pc:docMk/>
            <pc:sldMk cId="2518274739" sldId="269"/>
            <ac:spMk id="12" creationId="{7457CC65-3797-6F4E-DBBD-30A9A03585E1}"/>
          </ac:spMkLst>
        </pc:spChg>
        <pc:spChg chg="add mod">
          <ac:chgData name="Zhu, Yuhao" userId="S::ucemy06@ucl.ac.uk::ce0601e5-544d-4279-8376-09ef58a8d5b8" providerId="AD" clId="Web-{D99BF6FD-1FAC-4C31-BF54-1547044EE209}" dt="2024-03-14T11:47:04.989" v="386" actId="1076"/>
          <ac:spMkLst>
            <pc:docMk/>
            <pc:sldMk cId="2518274739" sldId="269"/>
            <ac:spMk id="13" creationId="{19187EFD-CAB1-135C-743E-31BCB50D21A7}"/>
          </ac:spMkLst>
        </pc:spChg>
        <pc:picChg chg="del">
          <ac:chgData name="Zhu, Yuhao" userId="S::ucemy06@ucl.ac.uk::ce0601e5-544d-4279-8376-09ef58a8d5b8" providerId="AD" clId="Web-{D99BF6FD-1FAC-4C31-BF54-1547044EE209}" dt="2024-03-14T11:28:47.446" v="20"/>
          <ac:picMkLst>
            <pc:docMk/>
            <pc:sldMk cId="2518274739" sldId="269"/>
            <ac:picMk id="2" creationId="{519F0A55-565F-BB39-571C-6F6B42964480}"/>
          </ac:picMkLst>
        </pc:picChg>
        <pc:picChg chg="add del mod">
          <ac:chgData name="Zhu, Yuhao" userId="S::ucemy06@ucl.ac.uk::ce0601e5-544d-4279-8376-09ef58a8d5b8" providerId="AD" clId="Web-{D99BF6FD-1FAC-4C31-BF54-1547044EE209}" dt="2024-03-14T11:28:49.649" v="21"/>
          <ac:picMkLst>
            <pc:docMk/>
            <pc:sldMk cId="2518274739" sldId="269"/>
            <ac:picMk id="3" creationId="{73A8F331-D6E8-5F20-8359-111ED69D9D59}"/>
          </ac:picMkLst>
        </pc:picChg>
        <pc:picChg chg="add mod">
          <ac:chgData name="Zhu, Yuhao" userId="S::ucemy06@ucl.ac.uk::ce0601e5-544d-4279-8376-09ef58a8d5b8" providerId="AD" clId="Web-{D99BF6FD-1FAC-4C31-BF54-1547044EE209}" dt="2024-03-14T11:38:57.227" v="185" actId="14100"/>
          <ac:picMkLst>
            <pc:docMk/>
            <pc:sldMk cId="2518274739" sldId="269"/>
            <ac:picMk id="6" creationId="{747C5C3F-3296-188E-6277-017FE5B543C8}"/>
          </ac:picMkLst>
        </pc:picChg>
        <pc:picChg chg="add mod">
          <ac:chgData name="Zhu, Yuhao" userId="S::ucemy06@ucl.ac.uk::ce0601e5-544d-4279-8376-09ef58a8d5b8" providerId="AD" clId="Web-{D99BF6FD-1FAC-4C31-BF54-1547044EE209}" dt="2024-03-14T11:39:39.556" v="194" actId="1076"/>
          <ac:picMkLst>
            <pc:docMk/>
            <pc:sldMk cId="2518274739" sldId="269"/>
            <ac:picMk id="7" creationId="{F269B777-E325-A8FA-591F-7B69F0E53C96}"/>
          </ac:picMkLst>
        </pc:picChg>
      </pc:sldChg>
      <pc:sldChg chg="modSp">
        <pc:chgData name="Zhu, Yuhao" userId="S::ucemy06@ucl.ac.uk::ce0601e5-544d-4279-8376-09ef58a8d5b8" providerId="AD" clId="Web-{D99BF6FD-1FAC-4C31-BF54-1547044EE209}" dt="2024-03-14T11:24:47.580" v="14" actId="20577"/>
        <pc:sldMkLst>
          <pc:docMk/>
          <pc:sldMk cId="4246036847" sldId="272"/>
        </pc:sldMkLst>
        <pc:spChg chg="mod">
          <ac:chgData name="Zhu, Yuhao" userId="S::ucemy06@ucl.ac.uk::ce0601e5-544d-4279-8376-09ef58a8d5b8" providerId="AD" clId="Web-{D99BF6FD-1FAC-4C31-BF54-1547044EE209}" dt="2024-03-14T11:24:47.580" v="14" actId="20577"/>
          <ac:spMkLst>
            <pc:docMk/>
            <pc:sldMk cId="4246036847" sldId="272"/>
            <ac:spMk id="3" creationId="{05799F22-14A8-FED7-4C19-13B8ED8576FD}"/>
          </ac:spMkLst>
        </pc:spChg>
      </pc:sldChg>
      <pc:sldChg chg="addSp delSp modSp add ord replId">
        <pc:chgData name="Zhu, Yuhao" userId="S::ucemy06@ucl.ac.uk::ce0601e5-544d-4279-8376-09ef58a8d5b8" providerId="AD" clId="Web-{D99BF6FD-1FAC-4C31-BF54-1547044EE209}" dt="2024-03-14T11:34:43.955" v="165" actId="1076"/>
        <pc:sldMkLst>
          <pc:docMk/>
          <pc:sldMk cId="1935184573" sldId="307"/>
        </pc:sldMkLst>
        <pc:spChg chg="add mod">
          <ac:chgData name="Zhu, Yuhao" userId="S::ucemy06@ucl.ac.uk::ce0601e5-544d-4279-8376-09ef58a8d5b8" providerId="AD" clId="Web-{D99BF6FD-1FAC-4C31-BF54-1547044EE209}" dt="2024-03-14T11:33:04.046" v="157" actId="1076"/>
          <ac:spMkLst>
            <pc:docMk/>
            <pc:sldMk cId="1935184573" sldId="307"/>
            <ac:spMk id="6" creationId="{B4812B71-1B16-DBDF-6935-37F0C940108F}"/>
          </ac:spMkLst>
        </pc:spChg>
        <pc:spChg chg="mod">
          <ac:chgData name="Zhu, Yuhao" userId="S::ucemy06@ucl.ac.uk::ce0601e5-544d-4279-8376-09ef58a8d5b8" providerId="AD" clId="Web-{D99BF6FD-1FAC-4C31-BF54-1547044EE209}" dt="2024-03-14T11:34:12.079" v="162" actId="20577"/>
          <ac:spMkLst>
            <pc:docMk/>
            <pc:sldMk cId="1935184573" sldId="307"/>
            <ac:spMk id="8" creationId="{DEA0F53A-3FE9-4FDA-EEFE-011CC498194E}"/>
          </ac:spMkLst>
        </pc:spChg>
        <pc:picChg chg="del mod">
          <ac:chgData name="Zhu, Yuhao" userId="S::ucemy06@ucl.ac.uk::ce0601e5-544d-4279-8376-09ef58a8d5b8" providerId="AD" clId="Web-{D99BF6FD-1FAC-4C31-BF54-1547044EE209}" dt="2024-03-14T11:34:36.798" v="163"/>
          <ac:picMkLst>
            <pc:docMk/>
            <pc:sldMk cId="1935184573" sldId="307"/>
            <ac:picMk id="2" creationId="{519F0A55-565F-BB39-571C-6F6B42964480}"/>
          </ac:picMkLst>
        </pc:picChg>
        <pc:picChg chg="mod">
          <ac:chgData name="Zhu, Yuhao" userId="S::ucemy06@ucl.ac.uk::ce0601e5-544d-4279-8376-09ef58a8d5b8" providerId="AD" clId="Web-{D99BF6FD-1FAC-4C31-BF54-1547044EE209}" dt="2024-03-14T11:32:37.342" v="152" actId="1076"/>
          <ac:picMkLst>
            <pc:docMk/>
            <pc:sldMk cId="1935184573" sldId="307"/>
            <ac:picMk id="3" creationId="{73A8F331-D6E8-5F20-8359-111ED69D9D59}"/>
          </ac:picMkLst>
        </pc:picChg>
        <pc:picChg chg="add mod">
          <ac:chgData name="Zhu, Yuhao" userId="S::ucemy06@ucl.ac.uk::ce0601e5-544d-4279-8376-09ef58a8d5b8" providerId="AD" clId="Web-{D99BF6FD-1FAC-4C31-BF54-1547044EE209}" dt="2024-03-14T11:34:43.955" v="165" actId="1076"/>
          <ac:picMkLst>
            <pc:docMk/>
            <pc:sldMk cId="1935184573" sldId="307"/>
            <ac:picMk id="7" creationId="{01D8435A-1E39-EEA2-D61D-1A75377F341C}"/>
          </ac:picMkLst>
        </pc:picChg>
      </pc:sldChg>
    </pc:docChg>
  </pc:docChgLst>
  <pc:docChgLst>
    <pc:chgData name="Zhang, Yuehan" userId="S::ucemy05@ucl.ac.uk::ffe85446-0bc2-4567-b44c-22ad22fb68b9" providerId="AD" clId="Web-{56767161-C3B7-D137-1755-17599E27947A}"/>
    <pc:docChg chg="addSld delSld modSld">
      <pc:chgData name="Zhang, Yuehan" userId="S::ucemy05@ucl.ac.uk::ffe85446-0bc2-4567-b44c-22ad22fb68b9" providerId="AD" clId="Web-{56767161-C3B7-D137-1755-17599E27947A}" dt="2024-03-13T17:56:48.274" v="218" actId="20577"/>
      <pc:docMkLst>
        <pc:docMk/>
      </pc:docMkLst>
      <pc:sldChg chg="addSp delSp modSp delAnim">
        <pc:chgData name="Zhang, Yuehan" userId="S::ucemy05@ucl.ac.uk::ffe85446-0bc2-4567-b44c-22ad22fb68b9" providerId="AD" clId="Web-{56767161-C3B7-D137-1755-17599E27947A}" dt="2024-03-13T17:36:26.734" v="1"/>
        <pc:sldMkLst>
          <pc:docMk/>
          <pc:sldMk cId="3971339253" sldId="268"/>
        </pc:sldMkLst>
        <pc:spChg chg="add mod">
          <ac:chgData name="Zhang, Yuehan" userId="S::ucemy05@ucl.ac.uk::ffe85446-0bc2-4567-b44c-22ad22fb68b9" providerId="AD" clId="Web-{56767161-C3B7-D137-1755-17599E27947A}" dt="2024-03-13T17:36:26.734" v="1"/>
          <ac:spMkLst>
            <pc:docMk/>
            <pc:sldMk cId="3971339253" sldId="268"/>
            <ac:spMk id="3" creationId="{B644000A-C1A3-DD0A-4A1C-15020A2A2614}"/>
          </ac:spMkLst>
        </pc:spChg>
        <pc:spChg chg="del">
          <ac:chgData name="Zhang, Yuehan" userId="S::ucemy05@ucl.ac.uk::ffe85446-0bc2-4567-b44c-22ad22fb68b9" providerId="AD" clId="Web-{56767161-C3B7-D137-1755-17599E27947A}" dt="2024-03-13T17:36:26.734" v="1"/>
          <ac:spMkLst>
            <pc:docMk/>
            <pc:sldMk cId="3971339253" sldId="268"/>
            <ac:spMk id="5" creationId="{00000000-0000-0000-0000-000000000000}"/>
          </ac:spMkLst>
        </pc:spChg>
      </pc:sldChg>
      <pc:sldChg chg="addSp delSp modSp new">
        <pc:chgData name="Zhang, Yuehan" userId="S::ucemy05@ucl.ac.uk::ffe85446-0bc2-4567-b44c-22ad22fb68b9" providerId="AD" clId="Web-{56767161-C3B7-D137-1755-17599E27947A}" dt="2024-03-13T17:56:48.274" v="218" actId="20577"/>
        <pc:sldMkLst>
          <pc:docMk/>
          <pc:sldMk cId="435377" sldId="279"/>
        </pc:sldMkLst>
        <pc:spChg chg="mod">
          <ac:chgData name="Zhang, Yuehan" userId="S::ucemy05@ucl.ac.uk::ffe85446-0bc2-4567-b44c-22ad22fb68b9" providerId="AD" clId="Web-{56767161-C3B7-D137-1755-17599E27947A}" dt="2024-03-13T17:39:12.371" v="10" actId="1076"/>
          <ac:spMkLst>
            <pc:docMk/>
            <pc:sldMk cId="435377" sldId="279"/>
            <ac:spMk id="2" creationId="{255C8FF5-BCF3-A97E-798A-BD89A4A96EE0}"/>
          </ac:spMkLst>
        </pc:spChg>
        <pc:spChg chg="del mod">
          <ac:chgData name="Zhang, Yuehan" userId="S::ucemy05@ucl.ac.uk::ffe85446-0bc2-4567-b44c-22ad22fb68b9" providerId="AD" clId="Web-{56767161-C3B7-D137-1755-17599E27947A}" dt="2024-03-13T17:38:05.507" v="9"/>
          <ac:spMkLst>
            <pc:docMk/>
            <pc:sldMk cId="435377" sldId="279"/>
            <ac:spMk id="3" creationId="{76475C3B-B446-D9BD-FEB1-6A040F53B25F}"/>
          </ac:spMkLst>
        </pc:spChg>
        <pc:spChg chg="add del mod">
          <ac:chgData name="Zhang, Yuehan" userId="S::ucemy05@ucl.ac.uk::ffe85446-0bc2-4567-b44c-22ad22fb68b9" providerId="AD" clId="Web-{56767161-C3B7-D137-1755-17599E27947A}" dt="2024-03-13T17:44:31.800" v="14"/>
          <ac:spMkLst>
            <pc:docMk/>
            <pc:sldMk cId="435377" sldId="279"/>
            <ac:spMk id="4" creationId="{22E7C0BE-9081-FD0D-0419-AA97337A129F}"/>
          </ac:spMkLst>
        </pc:spChg>
        <pc:spChg chg="add mod">
          <ac:chgData name="Zhang, Yuehan" userId="S::ucemy05@ucl.ac.uk::ffe85446-0bc2-4567-b44c-22ad22fb68b9" providerId="AD" clId="Web-{56767161-C3B7-D137-1755-17599E27947A}" dt="2024-03-13T17:48:18.254" v="95" actId="14100"/>
          <ac:spMkLst>
            <pc:docMk/>
            <pc:sldMk cId="435377" sldId="279"/>
            <ac:spMk id="5" creationId="{00604E72-D633-E8CC-1A49-CCA1761BABCF}"/>
          </ac:spMkLst>
        </pc:spChg>
        <pc:spChg chg="add mod">
          <ac:chgData name="Zhang, Yuehan" userId="S::ucemy05@ucl.ac.uk::ffe85446-0bc2-4567-b44c-22ad22fb68b9" providerId="AD" clId="Web-{56767161-C3B7-D137-1755-17599E27947A}" dt="2024-03-13T17:48:43.333" v="96" actId="1076"/>
          <ac:spMkLst>
            <pc:docMk/>
            <pc:sldMk cId="435377" sldId="279"/>
            <ac:spMk id="6" creationId="{2DD26A7A-12F7-4B28-A2AC-6FE9892CFEA5}"/>
          </ac:spMkLst>
        </pc:spChg>
        <pc:spChg chg="add mod">
          <ac:chgData name="Zhang, Yuehan" userId="S::ucemy05@ucl.ac.uk::ffe85446-0bc2-4567-b44c-22ad22fb68b9" providerId="AD" clId="Web-{56767161-C3B7-D137-1755-17599E27947A}" dt="2024-03-13T17:56:19.835" v="208" actId="20577"/>
          <ac:spMkLst>
            <pc:docMk/>
            <pc:sldMk cId="435377" sldId="279"/>
            <ac:spMk id="7" creationId="{9CA77745-C790-25D7-BFC6-92B0B797CCE1}"/>
          </ac:spMkLst>
        </pc:spChg>
        <pc:spChg chg="add mod">
          <ac:chgData name="Zhang, Yuehan" userId="S::ucemy05@ucl.ac.uk::ffe85446-0bc2-4567-b44c-22ad22fb68b9" providerId="AD" clId="Web-{56767161-C3B7-D137-1755-17599E27947A}" dt="2024-03-13T17:56:48.274" v="218" actId="20577"/>
          <ac:spMkLst>
            <pc:docMk/>
            <pc:sldMk cId="435377" sldId="279"/>
            <ac:spMk id="8" creationId="{4126B857-E2C3-845E-7E14-D729AA027AF0}"/>
          </ac:spMkLst>
        </pc:spChg>
      </pc:sldChg>
      <pc:sldChg chg="modSp add replId">
        <pc:chgData name="Zhang, Yuehan" userId="S::ucemy05@ucl.ac.uk::ffe85446-0bc2-4567-b44c-22ad22fb68b9" providerId="AD" clId="Web-{56767161-C3B7-D137-1755-17599E27947A}" dt="2024-03-13T17:53:27.119" v="182" actId="20577"/>
        <pc:sldMkLst>
          <pc:docMk/>
          <pc:sldMk cId="641060575" sldId="280"/>
        </pc:sldMkLst>
        <pc:spChg chg="mod">
          <ac:chgData name="Zhang, Yuehan" userId="S::ucemy05@ucl.ac.uk::ffe85446-0bc2-4567-b44c-22ad22fb68b9" providerId="AD" clId="Web-{56767161-C3B7-D137-1755-17599E27947A}" dt="2024-03-13T17:53:27.119" v="182" actId="20577"/>
          <ac:spMkLst>
            <pc:docMk/>
            <pc:sldMk cId="641060575" sldId="280"/>
            <ac:spMk id="5" creationId="{00604E72-D633-E8CC-1A49-CCA1761BABCF}"/>
          </ac:spMkLst>
        </pc:spChg>
        <pc:spChg chg="mod">
          <ac:chgData name="Zhang, Yuehan" userId="S::ucemy05@ucl.ac.uk::ffe85446-0bc2-4567-b44c-22ad22fb68b9" providerId="AD" clId="Web-{56767161-C3B7-D137-1755-17599E27947A}" dt="2024-03-13T17:49:22.633" v="99" actId="20577"/>
          <ac:spMkLst>
            <pc:docMk/>
            <pc:sldMk cId="641060575" sldId="280"/>
            <ac:spMk id="6" creationId="{2DD26A7A-12F7-4B28-A2AC-6FE9892CFEA5}"/>
          </ac:spMkLst>
        </pc:spChg>
      </pc:sldChg>
      <pc:sldChg chg="delSp modSp add replId">
        <pc:chgData name="Zhang, Yuehan" userId="S::ucemy05@ucl.ac.uk::ffe85446-0bc2-4567-b44c-22ad22fb68b9" providerId="AD" clId="Web-{56767161-C3B7-D137-1755-17599E27947A}" dt="2024-03-13T17:51:33.658" v="137" actId="20577"/>
        <pc:sldMkLst>
          <pc:docMk/>
          <pc:sldMk cId="387837006" sldId="281"/>
        </pc:sldMkLst>
        <pc:spChg chg="del">
          <ac:chgData name="Zhang, Yuehan" userId="S::ucemy05@ucl.ac.uk::ffe85446-0bc2-4567-b44c-22ad22fb68b9" providerId="AD" clId="Web-{56767161-C3B7-D137-1755-17599E27947A}" dt="2024-03-13T17:49:58.745" v="111"/>
          <ac:spMkLst>
            <pc:docMk/>
            <pc:sldMk cId="387837006" sldId="281"/>
            <ac:spMk id="5" creationId="{00604E72-D633-E8CC-1A49-CCA1761BABCF}"/>
          </ac:spMkLst>
        </pc:spChg>
        <pc:spChg chg="mod">
          <ac:chgData name="Zhang, Yuehan" userId="S::ucemy05@ucl.ac.uk::ffe85446-0bc2-4567-b44c-22ad22fb68b9" providerId="AD" clId="Web-{56767161-C3B7-D137-1755-17599E27947A}" dt="2024-03-13T17:51:33.658" v="137" actId="20577"/>
          <ac:spMkLst>
            <pc:docMk/>
            <pc:sldMk cId="387837006" sldId="281"/>
            <ac:spMk id="6" creationId="{2DD26A7A-12F7-4B28-A2AC-6FE9892CFEA5}"/>
          </ac:spMkLst>
        </pc:spChg>
      </pc:sldChg>
      <pc:sldChg chg="add del replId">
        <pc:chgData name="Zhang, Yuehan" userId="S::ucemy05@ucl.ac.uk::ffe85446-0bc2-4567-b44c-22ad22fb68b9" providerId="AD" clId="Web-{56767161-C3B7-D137-1755-17599E27947A}" dt="2024-03-13T17:54:17.826" v="196"/>
        <pc:sldMkLst>
          <pc:docMk/>
          <pc:sldMk cId="2281278480" sldId="282"/>
        </pc:sldMkLst>
      </pc:sldChg>
    </pc:docChg>
  </pc:docChgLst>
  <pc:docChgLst>
    <pc:chgData name="Li, Yuantong" userId="S::ucemyl7@ucl.ac.uk::4ccb5352-22df-4996-8623-b4df5dd00f20" providerId="AD" clId="Web-{9ED027E2-ACE7-DF43-1555-6C3C2EF90375}"/>
    <pc:docChg chg="modSld sldOrd">
      <pc:chgData name="Li, Yuantong" userId="S::ucemyl7@ucl.ac.uk::4ccb5352-22df-4996-8623-b4df5dd00f20" providerId="AD" clId="Web-{9ED027E2-ACE7-DF43-1555-6C3C2EF90375}" dt="2024-03-13T21:42:59.753" v="47"/>
      <pc:docMkLst>
        <pc:docMk/>
      </pc:docMkLst>
      <pc:sldChg chg="modSp ord">
        <pc:chgData name="Li, Yuantong" userId="S::ucemyl7@ucl.ac.uk::4ccb5352-22df-4996-8623-b4df5dd00f20" providerId="AD" clId="Web-{9ED027E2-ACE7-DF43-1555-6C3C2EF90375}" dt="2024-03-13T21:35:38.393" v="5"/>
        <pc:sldMkLst>
          <pc:docMk/>
          <pc:sldMk cId="2180711845" sldId="260"/>
        </pc:sldMkLst>
        <pc:spChg chg="mod">
          <ac:chgData name="Li, Yuantong" userId="S::ucemyl7@ucl.ac.uk::4ccb5352-22df-4996-8623-b4df5dd00f20" providerId="AD" clId="Web-{9ED027E2-ACE7-DF43-1555-6C3C2EF90375}" dt="2024-03-13T21:35:31.643" v="4" actId="20577"/>
          <ac:spMkLst>
            <pc:docMk/>
            <pc:sldMk cId="2180711845" sldId="260"/>
            <ac:spMk id="5" creationId="{00000000-0000-0000-0000-000000000000}"/>
          </ac:spMkLst>
        </pc:spChg>
      </pc:sldChg>
      <pc:sldChg chg="ord">
        <pc:chgData name="Li, Yuantong" userId="S::ucemyl7@ucl.ac.uk::4ccb5352-22df-4996-8623-b4df5dd00f20" providerId="AD" clId="Web-{9ED027E2-ACE7-DF43-1555-6C3C2EF90375}" dt="2024-03-13T21:31:57.754" v="0"/>
        <pc:sldMkLst>
          <pc:docMk/>
          <pc:sldMk cId="2034239243" sldId="265"/>
        </pc:sldMkLst>
      </pc:sldChg>
      <pc:sldChg chg="addSp delSp modSp addAnim delAnim modAnim">
        <pc:chgData name="Li, Yuantong" userId="S::ucemyl7@ucl.ac.uk::4ccb5352-22df-4996-8623-b4df5dd00f20" providerId="AD" clId="Web-{9ED027E2-ACE7-DF43-1555-6C3C2EF90375}" dt="2024-03-13T21:42:59.753" v="47"/>
        <pc:sldMkLst>
          <pc:docMk/>
          <pc:sldMk cId="3971339253" sldId="268"/>
        </pc:sldMkLst>
        <pc:picChg chg="add mod">
          <ac:chgData name="Li, Yuantong" userId="S::ucemyl7@ucl.ac.uk::4ccb5352-22df-4996-8623-b4df5dd00f20" providerId="AD" clId="Web-{9ED027E2-ACE7-DF43-1555-6C3C2EF90375}" dt="2024-03-13T21:37:12.212" v="10" actId="14100"/>
          <ac:picMkLst>
            <pc:docMk/>
            <pc:sldMk cId="3971339253" sldId="268"/>
            <ac:picMk id="2" creationId="{7CB623C9-5C94-42B7-1784-8D2D075C3DF2}"/>
          </ac:picMkLst>
        </pc:picChg>
        <pc:picChg chg="add del mod">
          <ac:chgData name="Li, Yuantong" userId="S::ucemyl7@ucl.ac.uk::4ccb5352-22df-4996-8623-b4df5dd00f20" providerId="AD" clId="Web-{9ED027E2-ACE7-DF43-1555-6C3C2EF90375}" dt="2024-03-13T21:39:57.097" v="21"/>
          <ac:picMkLst>
            <pc:docMk/>
            <pc:sldMk cId="3971339253" sldId="268"/>
            <ac:picMk id="5" creationId="{2B22C345-52B5-126D-6680-2394BC320D9D}"/>
          </ac:picMkLst>
        </pc:picChg>
        <pc:picChg chg="del">
          <ac:chgData name="Li, Yuantong" userId="S::ucemyl7@ucl.ac.uk::4ccb5352-22df-4996-8623-b4df5dd00f20" providerId="AD" clId="Web-{9ED027E2-ACE7-DF43-1555-6C3C2EF90375}" dt="2024-03-13T21:36:49.476" v="6"/>
          <ac:picMkLst>
            <pc:docMk/>
            <pc:sldMk cId="3971339253" sldId="268"/>
            <ac:picMk id="6" creationId="{FE15C6AC-F698-A373-A1C8-7D576429D290}"/>
          </ac:picMkLst>
        </pc:picChg>
        <pc:picChg chg="add mod">
          <ac:chgData name="Li, Yuantong" userId="S::ucemyl7@ucl.ac.uk::4ccb5352-22df-4996-8623-b4df5dd00f20" providerId="AD" clId="Web-{9ED027E2-ACE7-DF43-1555-6C3C2EF90375}" dt="2024-03-13T21:40:52.917" v="31" actId="14100"/>
          <ac:picMkLst>
            <pc:docMk/>
            <pc:sldMk cId="3971339253" sldId="268"/>
            <ac:picMk id="7" creationId="{641CA38A-5287-DBB5-71B1-BDF0B63597DA}"/>
          </ac:picMkLst>
        </pc:picChg>
        <pc:picChg chg="add mod">
          <ac:chgData name="Li, Yuantong" userId="S::ucemyl7@ucl.ac.uk::4ccb5352-22df-4996-8623-b4df5dd00f20" providerId="AD" clId="Web-{9ED027E2-ACE7-DF43-1555-6C3C2EF90375}" dt="2024-03-13T21:41:18.872" v="39" actId="14100"/>
          <ac:picMkLst>
            <pc:docMk/>
            <pc:sldMk cId="3971339253" sldId="268"/>
            <ac:picMk id="8" creationId="{FA85E6AB-E79E-2375-BD25-287233C1A1FA}"/>
          </ac:picMkLst>
        </pc:picChg>
        <pc:picChg chg="add del mod">
          <ac:chgData name="Li, Yuantong" userId="S::ucemyl7@ucl.ac.uk::4ccb5352-22df-4996-8623-b4df5dd00f20" providerId="AD" clId="Web-{9ED027E2-ACE7-DF43-1555-6C3C2EF90375}" dt="2024-03-13T21:42:59.753" v="47"/>
          <ac:picMkLst>
            <pc:docMk/>
            <pc:sldMk cId="3971339253" sldId="268"/>
            <ac:picMk id="9" creationId="{3CEE7A5E-EB2A-0EA1-FCFF-4381FA3104E2}"/>
          </ac:picMkLst>
        </pc:picChg>
      </pc:sldChg>
    </pc:docChg>
  </pc:docChgLst>
  <pc:docChgLst>
    <pc:chgData name="Li, Yuantong" userId="S::ucemyl7@ucl.ac.uk::4ccb5352-22df-4996-8623-b4df5dd00f20" providerId="AD" clId="Web-{FF0420B6-E6EE-4F65-811A-D516A74E8794}"/>
    <pc:docChg chg="">
      <pc:chgData name="Li, Yuantong" userId="S::ucemyl7@ucl.ac.uk::4ccb5352-22df-4996-8623-b4df5dd00f20" providerId="AD" clId="Web-{FF0420B6-E6EE-4F65-811A-D516A74E8794}" dt="2023-12-11T10:25:38.757" v="3"/>
      <pc:docMkLst>
        <pc:docMk/>
      </pc:docMkLst>
      <pc:sldChg chg="modCm">
        <pc:chgData name="Li, Yuantong" userId="S::ucemyl7@ucl.ac.uk::4ccb5352-22df-4996-8623-b4df5dd00f20" providerId="AD" clId="Web-{FF0420B6-E6EE-4F65-811A-D516A74E8794}" dt="2023-12-11T10:19:05.964" v="0"/>
        <pc:sldMkLst>
          <pc:docMk/>
          <pc:sldMk cId="1584577814" sldId="257"/>
        </pc:sldMkLst>
        <pc:extLst>
          <p:ext xmlns:p="http://schemas.openxmlformats.org/presentationml/2006/main" uri="{D6D511B9-2390-475A-947B-AFAB55BFBCF1}">
            <pc226:cmChg xmlns:pc226="http://schemas.microsoft.com/office/powerpoint/2022/06/main/command" chg="mod">
              <pc226:chgData name="Li, Yuantong" userId="S::ucemyl7@ucl.ac.uk::4ccb5352-22df-4996-8623-b4df5dd00f20" providerId="AD" clId="Web-{FF0420B6-E6EE-4F65-811A-D516A74E8794}" dt="2023-12-11T10:19:05.964" v="0"/>
              <pc2:cmMkLst xmlns:pc2="http://schemas.microsoft.com/office/powerpoint/2019/9/main/command">
                <pc:docMk/>
                <pc:sldMk cId="1584577814" sldId="257"/>
                <pc2:cmMk id="{4022273B-3B9B-4BC1-B867-CB85663B5356}"/>
              </pc2:cmMkLst>
            </pc226:cmChg>
          </p:ext>
        </pc:extLst>
      </pc:sldChg>
      <pc:sldChg chg="modCm">
        <pc:chgData name="Li, Yuantong" userId="S::ucemyl7@ucl.ac.uk::4ccb5352-22df-4996-8623-b4df5dd00f20" providerId="AD" clId="Web-{FF0420B6-E6EE-4F65-811A-D516A74E8794}" dt="2023-12-11T10:25:38.757" v="3"/>
        <pc:sldMkLst>
          <pc:docMk/>
          <pc:sldMk cId="1544974347" sldId="262"/>
        </pc:sldMkLst>
        <pc:extLst>
          <p:ext xmlns:p="http://schemas.openxmlformats.org/presentationml/2006/main" uri="{D6D511B9-2390-475A-947B-AFAB55BFBCF1}">
            <pc226:cmChg xmlns:pc226="http://schemas.microsoft.com/office/powerpoint/2022/06/main/command" chg="mod">
              <pc226:chgData name="Li, Yuantong" userId="S::ucemyl7@ucl.ac.uk::4ccb5352-22df-4996-8623-b4df5dd00f20" providerId="AD" clId="Web-{FF0420B6-E6EE-4F65-811A-D516A74E8794}" dt="2023-12-11T10:25:38.757" v="3"/>
              <pc2:cmMkLst xmlns:pc2="http://schemas.microsoft.com/office/powerpoint/2019/9/main/command">
                <pc:docMk/>
                <pc:sldMk cId="1544974347" sldId="262"/>
                <pc2:cmMk id="{3924CDA9-B918-4093-A53B-7B0DB70AE519}"/>
              </pc2:cmMkLst>
            </pc226:cmChg>
          </p:ext>
        </pc:extLst>
      </pc:sldChg>
      <pc:sldChg chg="modCm">
        <pc:chgData name="Li, Yuantong" userId="S::ucemyl7@ucl.ac.uk::4ccb5352-22df-4996-8623-b4df5dd00f20" providerId="AD" clId="Web-{FF0420B6-E6EE-4F65-811A-D516A74E8794}" dt="2023-12-11T10:25:16.615" v="2"/>
        <pc:sldMkLst>
          <pc:docMk/>
          <pc:sldMk cId="2034239243" sldId="265"/>
        </pc:sldMkLst>
        <pc:extLst>
          <p:ext xmlns:p="http://schemas.openxmlformats.org/presentationml/2006/main" uri="{D6D511B9-2390-475A-947B-AFAB55BFBCF1}">
            <pc226:cmChg xmlns:pc226="http://schemas.microsoft.com/office/powerpoint/2022/06/main/command" chg="mod">
              <pc226:chgData name="Li, Yuantong" userId="S::ucemyl7@ucl.ac.uk::4ccb5352-22df-4996-8623-b4df5dd00f20" providerId="AD" clId="Web-{FF0420B6-E6EE-4F65-811A-D516A74E8794}" dt="2023-12-11T10:25:16.615" v="2"/>
              <pc2:cmMkLst xmlns:pc2="http://schemas.microsoft.com/office/powerpoint/2019/9/main/command">
                <pc:docMk/>
                <pc:sldMk cId="2034239243" sldId="265"/>
                <pc2:cmMk id="{1EEEF819-0CAE-41E6-9656-54E774FA07D5}"/>
              </pc2:cmMkLst>
            </pc226:cmChg>
          </p:ext>
        </pc:extLst>
      </pc:sldChg>
    </pc:docChg>
  </pc:docChgLst>
  <pc:docChgLst>
    <pc:chgData name="Zhu, Yuhao" userId="S::ucemy06@ucl.ac.uk::ce0601e5-544d-4279-8376-09ef58a8d5b8" providerId="AD" clId="Web-{9A6EC2F4-C10F-4C4D-AAEE-C9844422FA66}"/>
    <pc:docChg chg="sldOrd">
      <pc:chgData name="Zhu, Yuhao" userId="S::ucemy06@ucl.ac.uk::ce0601e5-544d-4279-8376-09ef58a8d5b8" providerId="AD" clId="Web-{9A6EC2F4-C10F-4C4D-AAEE-C9844422FA66}" dt="2023-12-10T20:22:53.436" v="1"/>
      <pc:docMkLst>
        <pc:docMk/>
      </pc:docMkLst>
      <pc:sldChg chg="ord">
        <pc:chgData name="Zhu, Yuhao" userId="S::ucemy06@ucl.ac.uk::ce0601e5-544d-4279-8376-09ef58a8d5b8" providerId="AD" clId="Web-{9A6EC2F4-C10F-4C4D-AAEE-C9844422FA66}" dt="2023-12-10T20:22:53.436" v="1"/>
        <pc:sldMkLst>
          <pc:docMk/>
          <pc:sldMk cId="3717647477" sldId="276"/>
        </pc:sldMkLst>
      </pc:sldChg>
    </pc:docChg>
  </pc:docChgLst>
  <pc:docChgLst>
    <pc:chgData name="Zhu, Yuhao" userId="S::ucemy06@ucl.ac.uk::ce0601e5-544d-4279-8376-09ef58a8d5b8" providerId="AD" clId="Web-{65AC5574-6A25-4825-9B5C-12DD6911FF7F}"/>
    <pc:docChg chg="modSld sldOrd">
      <pc:chgData name="Zhu, Yuhao" userId="S::ucemy06@ucl.ac.uk::ce0601e5-544d-4279-8376-09ef58a8d5b8" providerId="AD" clId="Web-{65AC5574-6A25-4825-9B5C-12DD6911FF7F}" dt="2023-12-10T13:57:39.992" v="18" actId="20577"/>
      <pc:docMkLst>
        <pc:docMk/>
      </pc:docMkLst>
      <pc:sldChg chg="ord">
        <pc:chgData name="Zhu, Yuhao" userId="S::ucemy06@ucl.ac.uk::ce0601e5-544d-4279-8376-09ef58a8d5b8" providerId="AD" clId="Web-{65AC5574-6A25-4825-9B5C-12DD6911FF7F}" dt="2023-12-10T13:55:47.738" v="0"/>
        <pc:sldMkLst>
          <pc:docMk/>
          <pc:sldMk cId="1216989851" sldId="261"/>
        </pc:sldMkLst>
      </pc:sldChg>
      <pc:sldChg chg="modSp">
        <pc:chgData name="Zhu, Yuhao" userId="S::ucemy06@ucl.ac.uk::ce0601e5-544d-4279-8376-09ef58a8d5b8" providerId="AD" clId="Web-{65AC5574-6A25-4825-9B5C-12DD6911FF7F}" dt="2023-12-10T13:57:39.992" v="18" actId="20577"/>
        <pc:sldMkLst>
          <pc:docMk/>
          <pc:sldMk cId="3717647477" sldId="276"/>
        </pc:sldMkLst>
        <pc:spChg chg="mod">
          <ac:chgData name="Zhu, Yuhao" userId="S::ucemy06@ucl.ac.uk::ce0601e5-544d-4279-8376-09ef58a8d5b8" providerId="AD" clId="Web-{65AC5574-6A25-4825-9B5C-12DD6911FF7F}" dt="2023-12-10T13:57:39.992" v="18" actId="20577"/>
          <ac:spMkLst>
            <pc:docMk/>
            <pc:sldMk cId="3717647477" sldId="276"/>
            <ac:spMk id="5" creationId="{00000000-0000-0000-0000-000000000000}"/>
          </ac:spMkLst>
        </pc:spChg>
      </pc:sldChg>
    </pc:docChg>
  </pc:docChgLst>
  <pc:docChgLst>
    <pc:chgData name="Wu, Jiachen" userId="S::ucemwuk@ucl.ac.uk::4af3a77c-900b-4a08-9364-99c5088e87e2" providerId="AD" clId="Web-{B7E32E74-D379-4557-A7D0-F10A5744BCA2}"/>
    <pc:docChg chg="addSld delSld modSld">
      <pc:chgData name="Wu, Jiachen" userId="S::ucemwuk@ucl.ac.uk::4af3a77c-900b-4a08-9364-99c5088e87e2" providerId="AD" clId="Web-{B7E32E74-D379-4557-A7D0-F10A5744BCA2}" dt="2024-01-29T20:17:35.238" v="2"/>
      <pc:docMkLst>
        <pc:docMk/>
      </pc:docMkLst>
      <pc:sldChg chg="add del">
        <pc:chgData name="Wu, Jiachen" userId="S::ucemwuk@ucl.ac.uk::4af3a77c-900b-4a08-9364-99c5088e87e2" providerId="AD" clId="Web-{B7E32E74-D379-4557-A7D0-F10A5744BCA2}" dt="2024-01-29T20:17:35.238" v="2"/>
        <pc:sldMkLst>
          <pc:docMk/>
          <pc:sldMk cId="3178791030" sldId="266"/>
        </pc:sldMkLst>
      </pc:sldChg>
      <pc:sldChg chg="modSp">
        <pc:chgData name="Wu, Jiachen" userId="S::ucemwuk@ucl.ac.uk::4af3a77c-900b-4a08-9364-99c5088e87e2" providerId="AD" clId="Web-{B7E32E74-D379-4557-A7D0-F10A5744BCA2}" dt="2024-01-29T19:56:28.650" v="0" actId="1076"/>
        <pc:sldMkLst>
          <pc:docMk/>
          <pc:sldMk cId="3062896806" sldId="270"/>
        </pc:sldMkLst>
        <pc:picChg chg="mod">
          <ac:chgData name="Wu, Jiachen" userId="S::ucemwuk@ucl.ac.uk::4af3a77c-900b-4a08-9364-99c5088e87e2" providerId="AD" clId="Web-{B7E32E74-D379-4557-A7D0-F10A5744BCA2}" dt="2024-01-29T19:56:28.650" v="0" actId="1076"/>
          <ac:picMkLst>
            <pc:docMk/>
            <pc:sldMk cId="3062896806" sldId="270"/>
            <ac:picMk id="7" creationId="{CC7EA1EE-5453-C0C9-DC52-9A00883267A7}"/>
          </ac:picMkLst>
        </pc:picChg>
      </pc:sldChg>
    </pc:docChg>
  </pc:docChgLst>
  <pc:docChgLst>
    <pc:chgData name="Zhang, Yuehan" userId="S::ucemy05@ucl.ac.uk::ffe85446-0bc2-4567-b44c-22ad22fb68b9" providerId="AD" clId="Web-{58B14769-FFCA-4751-B382-00F25ED9C97A}"/>
    <pc:docChg chg="mod delSld modSld">
      <pc:chgData name="Zhang, Yuehan" userId="S::ucemy05@ucl.ac.uk::ffe85446-0bc2-4567-b44c-22ad22fb68b9" providerId="AD" clId="Web-{58B14769-FFCA-4751-B382-00F25ED9C97A}" dt="2023-12-10T21:50:03.501" v="766" actId="20577"/>
      <pc:docMkLst>
        <pc:docMk/>
      </pc:docMkLst>
      <pc:sldChg chg="modSp">
        <pc:chgData name="Zhang, Yuehan" userId="S::ucemy05@ucl.ac.uk::ffe85446-0bc2-4567-b44c-22ad22fb68b9" providerId="AD" clId="Web-{58B14769-FFCA-4751-B382-00F25ED9C97A}" dt="2023-12-10T20:17:09.818" v="4" actId="20577"/>
        <pc:sldMkLst>
          <pc:docMk/>
          <pc:sldMk cId="1584577814" sldId="257"/>
        </pc:sldMkLst>
        <pc:spChg chg="mod">
          <ac:chgData name="Zhang, Yuehan" userId="S::ucemy05@ucl.ac.uk::ffe85446-0bc2-4567-b44c-22ad22fb68b9" providerId="AD" clId="Web-{58B14769-FFCA-4751-B382-00F25ED9C97A}" dt="2023-12-10T20:17:09.818" v="4" actId="20577"/>
          <ac:spMkLst>
            <pc:docMk/>
            <pc:sldMk cId="1584577814" sldId="257"/>
            <ac:spMk id="5" creationId="{00000000-0000-0000-0000-000000000000}"/>
          </ac:spMkLst>
        </pc:spChg>
      </pc:sldChg>
      <pc:sldChg chg="modSp addCm modCm">
        <pc:chgData name="Zhang, Yuehan" userId="S::ucemy05@ucl.ac.uk::ffe85446-0bc2-4567-b44c-22ad22fb68b9" providerId="AD" clId="Web-{58B14769-FFCA-4751-B382-00F25ED9C97A}" dt="2023-12-10T21:50:03.501" v="766" actId="20577"/>
        <pc:sldMkLst>
          <pc:docMk/>
          <pc:sldMk cId="3971339253" sldId="268"/>
        </pc:sldMkLst>
        <pc:spChg chg="mod">
          <ac:chgData name="Zhang, Yuehan" userId="S::ucemy05@ucl.ac.uk::ffe85446-0bc2-4567-b44c-22ad22fb68b9" providerId="AD" clId="Web-{58B14769-FFCA-4751-B382-00F25ED9C97A}" dt="2023-12-10T21:25:42.061" v="669" actId="14100"/>
          <ac:spMkLst>
            <pc:docMk/>
            <pc:sldMk cId="3971339253" sldId="268"/>
            <ac:spMk id="4" creationId="{00000000-0000-0000-0000-000000000000}"/>
          </ac:spMkLst>
        </pc:spChg>
        <pc:spChg chg="mod">
          <ac:chgData name="Zhang, Yuehan" userId="S::ucemy05@ucl.ac.uk::ffe85446-0bc2-4567-b44c-22ad22fb68b9" providerId="AD" clId="Web-{58B14769-FFCA-4751-B382-00F25ED9C97A}" dt="2023-12-10T21:50:03.501" v="766" actId="20577"/>
          <ac:spMkLst>
            <pc:docMk/>
            <pc:sldMk cId="3971339253" sldId="268"/>
            <ac:spMk id="5" creationId="{00000000-0000-0000-0000-000000000000}"/>
          </ac:spMkLst>
        </pc:spChg>
        <pc:picChg chg="mod">
          <ac:chgData name="Zhang, Yuehan" userId="S::ucemy05@ucl.ac.uk::ffe85446-0bc2-4567-b44c-22ad22fb68b9" providerId="AD" clId="Web-{58B14769-FFCA-4751-B382-00F25ED9C97A}" dt="2023-12-10T21:14:29.561" v="619" actId="14100"/>
          <ac:picMkLst>
            <pc:docMk/>
            <pc:sldMk cId="3971339253" sldId="268"/>
            <ac:picMk id="6" creationId="{FE15C6AC-F698-A373-A1C8-7D576429D290}"/>
          </ac:picMkLst>
        </pc:picChg>
        <pc:extLst>
          <p:ext xmlns:p="http://schemas.openxmlformats.org/presentationml/2006/main" uri="{D6D511B9-2390-475A-947B-AFAB55BFBCF1}">
            <pc226:cmChg xmlns:pc226="http://schemas.microsoft.com/office/powerpoint/2022/06/main/command" chg="add mod">
              <pc226:chgData name="Zhang, Yuehan" userId="S::ucemy05@ucl.ac.uk::ffe85446-0bc2-4567-b44c-22ad22fb68b9" providerId="AD" clId="Web-{58B14769-FFCA-4751-B382-00F25ED9C97A}" dt="2023-12-10T21:49:12.935" v="760"/>
              <pc2:cmMkLst xmlns:pc2="http://schemas.microsoft.com/office/powerpoint/2019/9/main/command">
                <pc:docMk/>
                <pc:sldMk cId="3971339253" sldId="268"/>
                <pc2:cmMk id="{A1A6E540-403D-456F-8010-BF25FD141B0C}"/>
              </pc2:cmMkLst>
            </pc226:cmChg>
          </p:ext>
        </pc:extLst>
      </pc:sldChg>
      <pc:sldChg chg="del">
        <pc:chgData name="Zhang, Yuehan" userId="S::ucemy05@ucl.ac.uk::ffe85446-0bc2-4567-b44c-22ad22fb68b9" providerId="AD" clId="Web-{58B14769-FFCA-4751-B382-00F25ED9C97A}" dt="2023-12-10T20:14:22.370" v="0"/>
        <pc:sldMkLst>
          <pc:docMk/>
          <pc:sldMk cId="1302317900" sldId="271"/>
        </pc:sldMkLst>
      </pc:sldChg>
    </pc:docChg>
  </pc:docChgLst>
  <pc:docChgLst>
    <pc:chgData name="Zhu, Yuhao" userId="S::ucemy06@ucl.ac.uk::ce0601e5-544d-4279-8376-09ef58a8d5b8" providerId="AD" clId="Web-{4C217151-BDBC-4402-9A89-1C83A01581E2}"/>
    <pc:docChg chg="addSld modSld sldOrd">
      <pc:chgData name="Zhu, Yuhao" userId="S::ucemy06@ucl.ac.uk::ce0601e5-544d-4279-8376-09ef58a8d5b8" providerId="AD" clId="Web-{4C217151-BDBC-4402-9A89-1C83A01581E2}" dt="2023-12-10T13:54:18" v="261" actId="1076"/>
      <pc:docMkLst>
        <pc:docMk/>
      </pc:docMkLst>
      <pc:sldChg chg="ord">
        <pc:chgData name="Zhu, Yuhao" userId="S::ucemy06@ucl.ac.uk::ce0601e5-544d-4279-8376-09ef58a8d5b8" providerId="AD" clId="Web-{4C217151-BDBC-4402-9A89-1C83A01581E2}" dt="2023-12-10T10:51:44.100" v="0"/>
        <pc:sldMkLst>
          <pc:docMk/>
          <pc:sldMk cId="1216989851" sldId="261"/>
        </pc:sldMkLst>
      </pc:sldChg>
      <pc:sldChg chg="addSp delSp modSp">
        <pc:chgData name="Zhu, Yuhao" userId="S::ucemy06@ucl.ac.uk::ce0601e5-544d-4279-8376-09ef58a8d5b8" providerId="AD" clId="Web-{4C217151-BDBC-4402-9A89-1C83A01581E2}" dt="2023-12-10T13:53:36.122" v="255" actId="1076"/>
        <pc:sldMkLst>
          <pc:docMk/>
          <pc:sldMk cId="2518274739" sldId="269"/>
        </pc:sldMkLst>
        <pc:spChg chg="del mod">
          <ac:chgData name="Zhu, Yuhao" userId="S::ucemy06@ucl.ac.uk::ce0601e5-544d-4279-8376-09ef58a8d5b8" providerId="AD" clId="Web-{4C217151-BDBC-4402-9A89-1C83A01581E2}" dt="2023-12-10T13:11:40.460" v="104"/>
          <ac:spMkLst>
            <pc:docMk/>
            <pc:sldMk cId="2518274739" sldId="269"/>
            <ac:spMk id="2" creationId="{BF17D657-6435-FF24-0B5F-B713AC22308D}"/>
          </ac:spMkLst>
        </pc:spChg>
        <pc:spChg chg="mod">
          <ac:chgData name="Zhu, Yuhao" userId="S::ucemy06@ucl.ac.uk::ce0601e5-544d-4279-8376-09ef58a8d5b8" providerId="AD" clId="Web-{4C217151-BDBC-4402-9A89-1C83A01581E2}" dt="2023-12-10T13:12:12.355" v="105" actId="20577"/>
          <ac:spMkLst>
            <pc:docMk/>
            <pc:sldMk cId="2518274739" sldId="269"/>
            <ac:spMk id="5" creationId="{00000000-0000-0000-0000-000000000000}"/>
          </ac:spMkLst>
        </pc:spChg>
        <pc:spChg chg="add mod">
          <ac:chgData name="Zhu, Yuhao" userId="S::ucemy06@ucl.ac.uk::ce0601e5-544d-4279-8376-09ef58a8d5b8" providerId="AD" clId="Web-{4C217151-BDBC-4402-9A89-1C83A01581E2}" dt="2023-12-10T13:53:05.338" v="250" actId="1076"/>
          <ac:spMkLst>
            <pc:docMk/>
            <pc:sldMk cId="2518274739" sldId="269"/>
            <ac:spMk id="8" creationId="{DEA0F53A-3FE9-4FDA-EEFE-011CC498194E}"/>
          </ac:spMkLst>
        </pc:spChg>
        <pc:picChg chg="add mod">
          <ac:chgData name="Zhu, Yuhao" userId="S::ucemy06@ucl.ac.uk::ce0601e5-544d-4279-8376-09ef58a8d5b8" providerId="AD" clId="Web-{4C217151-BDBC-4402-9A89-1C83A01581E2}" dt="2023-12-10T13:53:26.371" v="253" actId="14100"/>
          <ac:picMkLst>
            <pc:docMk/>
            <pc:sldMk cId="2518274739" sldId="269"/>
            <ac:picMk id="3" creationId="{D45E52BA-7C11-E6A1-8230-46369C70758C}"/>
          </ac:picMkLst>
        </pc:picChg>
        <pc:picChg chg="add mod">
          <ac:chgData name="Zhu, Yuhao" userId="S::ucemy06@ucl.ac.uk::ce0601e5-544d-4279-8376-09ef58a8d5b8" providerId="AD" clId="Web-{4C217151-BDBC-4402-9A89-1C83A01581E2}" dt="2023-12-10T13:53:30.824" v="254" actId="14100"/>
          <ac:picMkLst>
            <pc:docMk/>
            <pc:sldMk cId="2518274739" sldId="269"/>
            <ac:picMk id="6" creationId="{CA980DC9-032D-C7A6-F3A1-44075613F512}"/>
          </ac:picMkLst>
        </pc:picChg>
        <pc:picChg chg="add mod">
          <ac:chgData name="Zhu, Yuhao" userId="S::ucemy06@ucl.ac.uk::ce0601e5-544d-4279-8376-09ef58a8d5b8" providerId="AD" clId="Web-{4C217151-BDBC-4402-9A89-1C83A01581E2}" dt="2023-12-10T13:53:36.122" v="255" actId="1076"/>
          <ac:picMkLst>
            <pc:docMk/>
            <pc:sldMk cId="2518274739" sldId="269"/>
            <ac:picMk id="7" creationId="{681BB369-CC42-C1F5-586D-069A031C77C8}"/>
          </ac:picMkLst>
        </pc:picChg>
      </pc:sldChg>
      <pc:sldChg chg="addSp delSp modSp add replId">
        <pc:chgData name="Zhu, Yuhao" userId="S::ucemy06@ucl.ac.uk::ce0601e5-544d-4279-8376-09ef58a8d5b8" providerId="AD" clId="Web-{4C217151-BDBC-4402-9A89-1C83A01581E2}" dt="2023-12-10T13:30:22.531" v="168" actId="1076"/>
        <pc:sldMkLst>
          <pc:docMk/>
          <pc:sldMk cId="2502011271" sldId="275"/>
        </pc:sldMkLst>
        <pc:spChg chg="mod">
          <ac:chgData name="Zhu, Yuhao" userId="S::ucemy06@ucl.ac.uk::ce0601e5-544d-4279-8376-09ef58a8d5b8" providerId="AD" clId="Web-{4C217151-BDBC-4402-9A89-1C83A01581E2}" dt="2023-12-10T13:27:54.411" v="161" actId="20577"/>
          <ac:spMkLst>
            <pc:docMk/>
            <pc:sldMk cId="2502011271" sldId="275"/>
            <ac:spMk id="5" creationId="{00000000-0000-0000-0000-000000000000}"/>
          </ac:spMkLst>
        </pc:spChg>
        <pc:picChg chg="add mod">
          <ac:chgData name="Zhu, Yuhao" userId="S::ucemy06@ucl.ac.uk::ce0601e5-544d-4279-8376-09ef58a8d5b8" providerId="AD" clId="Web-{4C217151-BDBC-4402-9A89-1C83A01581E2}" dt="2023-12-10T13:30:22.531" v="168" actId="1076"/>
          <ac:picMkLst>
            <pc:docMk/>
            <pc:sldMk cId="2502011271" sldId="275"/>
            <ac:picMk id="2" creationId="{94E72BD4-7CCB-4B2F-8175-C0B67326537A}"/>
          </ac:picMkLst>
        </pc:picChg>
        <pc:picChg chg="del">
          <ac:chgData name="Zhu, Yuhao" userId="S::ucemy06@ucl.ac.uk::ce0601e5-544d-4279-8376-09ef58a8d5b8" providerId="AD" clId="Web-{4C217151-BDBC-4402-9A89-1C83A01581E2}" dt="2023-12-10T13:20:41.906" v="124"/>
          <ac:picMkLst>
            <pc:docMk/>
            <pc:sldMk cId="2502011271" sldId="275"/>
            <ac:picMk id="3" creationId="{D45E52BA-7C11-E6A1-8230-46369C70758C}"/>
          </ac:picMkLst>
        </pc:picChg>
        <pc:picChg chg="del">
          <ac:chgData name="Zhu, Yuhao" userId="S::ucemy06@ucl.ac.uk::ce0601e5-544d-4279-8376-09ef58a8d5b8" providerId="AD" clId="Web-{4C217151-BDBC-4402-9A89-1C83A01581E2}" dt="2023-12-10T13:20:42.703" v="125"/>
          <ac:picMkLst>
            <pc:docMk/>
            <pc:sldMk cId="2502011271" sldId="275"/>
            <ac:picMk id="6" creationId="{CA980DC9-032D-C7A6-F3A1-44075613F512}"/>
          </ac:picMkLst>
        </pc:picChg>
        <pc:picChg chg="del">
          <ac:chgData name="Zhu, Yuhao" userId="S::ucemy06@ucl.ac.uk::ce0601e5-544d-4279-8376-09ef58a8d5b8" providerId="AD" clId="Web-{4C217151-BDBC-4402-9A89-1C83A01581E2}" dt="2023-12-10T13:20:43.781" v="126"/>
          <ac:picMkLst>
            <pc:docMk/>
            <pc:sldMk cId="2502011271" sldId="275"/>
            <ac:picMk id="7" creationId="{681BB369-CC42-C1F5-586D-069A031C77C8}"/>
          </ac:picMkLst>
        </pc:picChg>
      </pc:sldChg>
      <pc:sldChg chg="addSp delSp modSp add replId">
        <pc:chgData name="Zhu, Yuhao" userId="S::ucemy06@ucl.ac.uk::ce0601e5-544d-4279-8376-09ef58a8d5b8" providerId="AD" clId="Web-{4C217151-BDBC-4402-9A89-1C83A01581E2}" dt="2023-12-10T13:54:18" v="261" actId="1076"/>
        <pc:sldMkLst>
          <pc:docMk/>
          <pc:sldMk cId="3717647477" sldId="276"/>
        </pc:sldMkLst>
        <pc:spChg chg="mod">
          <ac:chgData name="Zhu, Yuhao" userId="S::ucemy06@ucl.ac.uk::ce0601e5-544d-4279-8376-09ef58a8d5b8" providerId="AD" clId="Web-{4C217151-BDBC-4402-9A89-1C83A01581E2}" dt="2023-12-10T13:36:11.168" v="228" actId="20577"/>
          <ac:spMkLst>
            <pc:docMk/>
            <pc:sldMk cId="3717647477" sldId="276"/>
            <ac:spMk id="5" creationId="{00000000-0000-0000-0000-000000000000}"/>
          </ac:spMkLst>
        </pc:spChg>
        <pc:spChg chg="add mod">
          <ac:chgData name="Zhu, Yuhao" userId="S::ucemy06@ucl.ac.uk::ce0601e5-544d-4279-8376-09ef58a8d5b8" providerId="AD" clId="Web-{4C217151-BDBC-4402-9A89-1C83A01581E2}" dt="2023-12-10T13:54:18" v="261" actId="1076"/>
          <ac:spMkLst>
            <pc:docMk/>
            <pc:sldMk cId="3717647477" sldId="276"/>
            <ac:spMk id="7" creationId="{0487FF4F-CDFD-A7E7-B9A5-E5C2DAF9246F}"/>
          </ac:spMkLst>
        </pc:spChg>
        <pc:picChg chg="del">
          <ac:chgData name="Zhu, Yuhao" userId="S::ucemy06@ucl.ac.uk::ce0601e5-544d-4279-8376-09ef58a8d5b8" providerId="AD" clId="Web-{4C217151-BDBC-4402-9A89-1C83A01581E2}" dt="2023-12-10T13:36:31.670" v="229"/>
          <ac:picMkLst>
            <pc:docMk/>
            <pc:sldMk cId="3717647477" sldId="276"/>
            <ac:picMk id="2" creationId="{94E72BD4-7CCB-4B2F-8175-C0B67326537A}"/>
          </ac:picMkLst>
        </pc:picChg>
        <pc:picChg chg="add mod">
          <ac:chgData name="Zhu, Yuhao" userId="S::ucemy06@ucl.ac.uk::ce0601e5-544d-4279-8376-09ef58a8d5b8" providerId="AD" clId="Web-{4C217151-BDBC-4402-9A89-1C83A01581E2}" dt="2023-12-10T13:37:34.971" v="236" actId="14100"/>
          <ac:picMkLst>
            <pc:docMk/>
            <pc:sldMk cId="3717647477" sldId="276"/>
            <ac:picMk id="3" creationId="{14E0CCB0-190D-2451-22E7-8B31C2420C0F}"/>
          </ac:picMkLst>
        </pc:picChg>
      </pc:sldChg>
    </pc:docChg>
  </pc:docChgLst>
  <pc:docChgLst>
    <pc:chgData name="Ye, Zehao" userId="S::ucemyec@ucl.ac.uk::b26926c6-f343-4f0d-9204-2755a8a4ddbc" providerId="AD" clId="Web-{B373B2B8-EDBC-4155-A851-6F7B1119A497}"/>
    <pc:docChg chg="modSld">
      <pc:chgData name="Ye, Zehao" userId="S::ucemyec@ucl.ac.uk::b26926c6-f343-4f0d-9204-2755a8a4ddbc" providerId="AD" clId="Web-{B373B2B8-EDBC-4155-A851-6F7B1119A497}" dt="2023-12-10T14:53:59.031" v="96" actId="20577"/>
      <pc:docMkLst>
        <pc:docMk/>
      </pc:docMkLst>
      <pc:sldChg chg="addSp delSp modSp">
        <pc:chgData name="Ye, Zehao" userId="S::ucemyec@ucl.ac.uk::b26926c6-f343-4f0d-9204-2755a8a4ddbc" providerId="AD" clId="Web-{B373B2B8-EDBC-4155-A851-6F7B1119A497}" dt="2023-12-10T14:53:59.031" v="96" actId="20577"/>
        <pc:sldMkLst>
          <pc:docMk/>
          <pc:sldMk cId="614189394" sldId="273"/>
        </pc:sldMkLst>
        <pc:spChg chg="del">
          <ac:chgData name="Ye, Zehao" userId="S::ucemyec@ucl.ac.uk::b26926c6-f343-4f0d-9204-2755a8a4ddbc" providerId="AD" clId="Web-{B373B2B8-EDBC-4155-A851-6F7B1119A497}" dt="2023-12-10T14:46:32.598" v="0"/>
          <ac:spMkLst>
            <pc:docMk/>
            <pc:sldMk cId="614189394" sldId="273"/>
            <ac:spMk id="2" creationId="{BF17D657-6435-FF24-0B5F-B713AC22308D}"/>
          </ac:spMkLst>
        </pc:spChg>
        <pc:spChg chg="mod">
          <ac:chgData name="Ye, Zehao" userId="S::ucemyec@ucl.ac.uk::b26926c6-f343-4f0d-9204-2755a8a4ddbc" providerId="AD" clId="Web-{B373B2B8-EDBC-4155-A851-6F7B1119A497}" dt="2023-12-10T14:53:59.031" v="96" actId="20577"/>
          <ac:spMkLst>
            <pc:docMk/>
            <pc:sldMk cId="614189394" sldId="273"/>
            <ac:spMk id="5" creationId="{00000000-0000-0000-0000-000000000000}"/>
          </ac:spMkLst>
        </pc:spChg>
        <pc:picChg chg="add del mod modCrop">
          <ac:chgData name="Ye, Zehao" userId="S::ucemyec@ucl.ac.uk::b26926c6-f343-4f0d-9204-2755a8a4ddbc" providerId="AD" clId="Web-{B373B2B8-EDBC-4155-A851-6F7B1119A497}" dt="2023-12-10T14:48:42.320" v="16"/>
          <ac:picMkLst>
            <pc:docMk/>
            <pc:sldMk cId="614189394" sldId="273"/>
            <ac:picMk id="3" creationId="{D099B689-4AB9-E8A7-2404-7D619CAE1E0A}"/>
          </ac:picMkLst>
        </pc:picChg>
      </pc:sldChg>
    </pc:docChg>
  </pc:docChgLst>
  <pc:docChgLst>
    <pc:chgData name="Zhang, Yuehan" userId="S::ucemy05@ucl.ac.uk::ffe85446-0bc2-4567-b44c-22ad22fb68b9" providerId="AD" clId="Web-{F358657C-292F-149C-66C2-C2CAC8922F97}"/>
    <pc:docChg chg="sldOrd">
      <pc:chgData name="Zhang, Yuehan" userId="S::ucemy05@ucl.ac.uk::ffe85446-0bc2-4567-b44c-22ad22fb68b9" providerId="AD" clId="Web-{F358657C-292F-149C-66C2-C2CAC8922F97}" dt="2024-03-14T20:02:43.372" v="1"/>
      <pc:docMkLst>
        <pc:docMk/>
      </pc:docMkLst>
      <pc:sldChg chg="ord">
        <pc:chgData name="Zhang, Yuehan" userId="S::ucemy05@ucl.ac.uk::ffe85446-0bc2-4567-b44c-22ad22fb68b9" providerId="AD" clId="Web-{F358657C-292F-149C-66C2-C2CAC8922F97}" dt="2024-03-14T20:02:43.372" v="1"/>
        <pc:sldMkLst>
          <pc:docMk/>
          <pc:sldMk cId="465446894" sldId="308"/>
        </pc:sldMkLst>
      </pc:sldChg>
    </pc:docChg>
  </pc:docChgLst>
  <pc:docChgLst>
    <pc:chgData name="Xu, Dawei" userId="S::ucemdxu@ucl.ac.uk::7fc86fd5-823e-4a67-8c83-84cbb8a271e4" providerId="AD" clId="Web-{A6708AE4-1288-4B26-8BC3-A796A1A9C31D}"/>
    <pc:docChg chg="modSld">
      <pc:chgData name="Xu, Dawei" userId="S::ucemdxu@ucl.ac.uk::7fc86fd5-823e-4a67-8c83-84cbb8a271e4" providerId="AD" clId="Web-{A6708AE4-1288-4B26-8BC3-A796A1A9C31D}" dt="2023-12-10T21:20:48.327" v="180" actId="20577"/>
      <pc:docMkLst>
        <pc:docMk/>
      </pc:docMkLst>
      <pc:sldChg chg="addSp delSp modSp">
        <pc:chgData name="Xu, Dawei" userId="S::ucemdxu@ucl.ac.uk::7fc86fd5-823e-4a67-8c83-84cbb8a271e4" providerId="AD" clId="Web-{A6708AE4-1288-4B26-8BC3-A796A1A9C31D}" dt="2023-12-10T21:20:48.327" v="180" actId="20577"/>
        <pc:sldMkLst>
          <pc:docMk/>
          <pc:sldMk cId="3178791030" sldId="266"/>
        </pc:sldMkLst>
        <pc:spChg chg="add del">
          <ac:chgData name="Xu, Dawei" userId="S::ucemdxu@ucl.ac.uk::7fc86fd5-823e-4a67-8c83-84cbb8a271e4" providerId="AD" clId="Web-{A6708AE4-1288-4B26-8BC3-A796A1A9C31D}" dt="2023-12-10T21:13:04.610" v="94"/>
          <ac:spMkLst>
            <pc:docMk/>
            <pc:sldMk cId="3178791030" sldId="266"/>
            <ac:spMk id="2" creationId="{953DC820-B8A2-1759-15D4-ACE817F060DC}"/>
          </ac:spMkLst>
        </pc:spChg>
        <pc:spChg chg="mod">
          <ac:chgData name="Xu, Dawei" userId="S::ucemdxu@ucl.ac.uk::7fc86fd5-823e-4a67-8c83-84cbb8a271e4" providerId="AD" clId="Web-{A6708AE4-1288-4B26-8BC3-A796A1A9C31D}" dt="2023-12-10T21:20:03.232" v="177" actId="1076"/>
          <ac:spMkLst>
            <pc:docMk/>
            <pc:sldMk cId="3178791030" sldId="266"/>
            <ac:spMk id="5" creationId="{00000000-0000-0000-0000-000000000000}"/>
          </ac:spMkLst>
        </pc:spChg>
        <pc:spChg chg="add mod">
          <ac:chgData name="Xu, Dawei" userId="S::ucemdxu@ucl.ac.uk::7fc86fd5-823e-4a67-8c83-84cbb8a271e4" providerId="AD" clId="Web-{A6708AE4-1288-4B26-8BC3-A796A1A9C31D}" dt="2023-12-10T21:20:48.327" v="180" actId="20577"/>
          <ac:spMkLst>
            <pc:docMk/>
            <pc:sldMk cId="3178791030" sldId="266"/>
            <ac:spMk id="6" creationId="{62FB0CDB-1BAD-1B37-F2E4-26C312702D08}"/>
          </ac:spMkLst>
        </pc:spChg>
        <pc:picChg chg="mod ord">
          <ac:chgData name="Xu, Dawei" userId="S::ucemdxu@ucl.ac.uk::7fc86fd5-823e-4a67-8c83-84cbb8a271e4" providerId="AD" clId="Web-{A6708AE4-1288-4B26-8BC3-A796A1A9C31D}" dt="2023-12-10T21:20:18.670" v="179" actId="1076"/>
          <ac:picMkLst>
            <pc:docMk/>
            <pc:sldMk cId="3178791030" sldId="266"/>
            <ac:picMk id="3" creationId="{95287847-D697-1DA9-401C-455A4F8B9FB1}"/>
          </ac:picMkLst>
        </pc:picChg>
      </pc:sldChg>
      <pc:sldChg chg="addSp modSp">
        <pc:chgData name="Xu, Dawei" userId="S::ucemdxu@ucl.ac.uk::7fc86fd5-823e-4a67-8c83-84cbb8a271e4" providerId="AD" clId="Web-{A6708AE4-1288-4B26-8BC3-A796A1A9C31D}" dt="2023-12-10T20:12:05.608" v="36" actId="1076"/>
        <pc:sldMkLst>
          <pc:docMk/>
          <pc:sldMk cId="3062896806" sldId="270"/>
        </pc:sldMkLst>
        <pc:spChg chg="mod">
          <ac:chgData name="Xu, Dawei" userId="S::ucemdxu@ucl.ac.uk::7fc86fd5-823e-4a67-8c83-84cbb8a271e4" providerId="AD" clId="Web-{A6708AE4-1288-4B26-8BC3-A796A1A9C31D}" dt="2023-12-10T20:02:47.839" v="0" actId="20577"/>
          <ac:spMkLst>
            <pc:docMk/>
            <pc:sldMk cId="3062896806" sldId="270"/>
            <ac:spMk id="5" creationId="{00000000-0000-0000-0000-000000000000}"/>
          </ac:spMkLst>
        </pc:spChg>
        <pc:picChg chg="add mod">
          <ac:chgData name="Xu, Dawei" userId="S::ucemdxu@ucl.ac.uk::7fc86fd5-823e-4a67-8c83-84cbb8a271e4" providerId="AD" clId="Web-{A6708AE4-1288-4B26-8BC3-A796A1A9C31D}" dt="2023-12-10T20:12:05.608" v="36" actId="1076"/>
          <ac:picMkLst>
            <pc:docMk/>
            <pc:sldMk cId="3062896806" sldId="270"/>
            <ac:picMk id="2" creationId="{2FACF1DD-71A4-A7AB-A167-BD04100CEB78}"/>
          </ac:picMkLst>
        </pc:picChg>
        <pc:picChg chg="add mod modCrop">
          <ac:chgData name="Xu, Dawei" userId="S::ucemdxu@ucl.ac.uk::7fc86fd5-823e-4a67-8c83-84cbb8a271e4" providerId="AD" clId="Web-{A6708AE4-1288-4B26-8BC3-A796A1A9C31D}" dt="2023-12-10T20:11:11.262" v="34" actId="1076"/>
          <ac:picMkLst>
            <pc:docMk/>
            <pc:sldMk cId="3062896806" sldId="270"/>
            <ac:picMk id="3" creationId="{B278E601-F012-EDCA-97AC-1545EB8D4E35}"/>
          </ac:picMkLst>
        </pc:picChg>
        <pc:picChg chg="add mod modCrop">
          <ac:chgData name="Xu, Dawei" userId="S::ucemdxu@ucl.ac.uk::7fc86fd5-823e-4a67-8c83-84cbb8a271e4" providerId="AD" clId="Web-{A6708AE4-1288-4B26-8BC3-A796A1A9C31D}" dt="2023-12-10T20:11:14.387" v="35" actId="1076"/>
          <ac:picMkLst>
            <pc:docMk/>
            <pc:sldMk cId="3062896806" sldId="270"/>
            <ac:picMk id="6" creationId="{411D9B39-4E38-60D8-46A5-DAB21EB5D8A2}"/>
          </ac:picMkLst>
        </pc:picChg>
      </pc:sldChg>
    </pc:docChg>
  </pc:docChgLst>
  <pc:docChgLst>
    <pc:chgData name="Li, Yuantong" userId="S::ucemyl7@ucl.ac.uk::4ccb5352-22df-4996-8623-b4df5dd00f20" providerId="AD" clId="Web-{53312A59-AFBC-1625-CBD4-49B5EFEB7C9E}"/>
    <pc:docChg chg="">
      <pc:chgData name="Li, Yuantong" userId="S::ucemyl7@ucl.ac.uk::4ccb5352-22df-4996-8623-b4df5dd00f20" providerId="AD" clId="Web-{53312A59-AFBC-1625-CBD4-49B5EFEB7C9E}" dt="2024-03-14T20:31:38.298" v="5"/>
      <pc:docMkLst>
        <pc:docMk/>
      </pc:docMkLst>
      <pc:sldChg chg="modCm">
        <pc:chgData name="Li, Yuantong" userId="S::ucemyl7@ucl.ac.uk::4ccb5352-22df-4996-8623-b4df5dd00f20" providerId="AD" clId="Web-{53312A59-AFBC-1625-CBD4-49B5EFEB7C9E}" dt="2024-03-14T20:18:57.277" v="1"/>
        <pc:sldMkLst>
          <pc:docMk/>
          <pc:sldMk cId="1544974347" sldId="262"/>
        </pc:sldMkLst>
        <pc:extLst>
          <p:ext xmlns:p="http://schemas.openxmlformats.org/presentationml/2006/main" uri="{D6D511B9-2390-475A-947B-AFAB55BFBCF1}">
            <pc226:cmChg xmlns:pc226="http://schemas.microsoft.com/office/powerpoint/2022/06/main/command" chg="mod">
              <pc226:chgData name="Li, Yuantong" userId="S::ucemyl7@ucl.ac.uk::4ccb5352-22df-4996-8623-b4df5dd00f20" providerId="AD" clId="Web-{53312A59-AFBC-1625-CBD4-49B5EFEB7C9E}" dt="2024-03-14T20:18:57.277" v="1"/>
              <pc2:cmMkLst xmlns:pc2="http://schemas.microsoft.com/office/powerpoint/2019/9/main/command">
                <pc:docMk/>
                <pc:sldMk cId="1544974347" sldId="262"/>
                <pc2:cmMk id="{3924CDA9-B918-4093-A53B-7B0DB70AE519}"/>
              </pc2:cmMkLst>
            </pc226:cmChg>
          </p:ext>
        </pc:extLst>
      </pc:sldChg>
      <pc:sldChg chg="modCm">
        <pc:chgData name="Li, Yuantong" userId="S::ucemyl7@ucl.ac.uk::4ccb5352-22df-4996-8623-b4df5dd00f20" providerId="AD" clId="Web-{53312A59-AFBC-1625-CBD4-49B5EFEB7C9E}" dt="2024-03-14T20:31:38.298" v="5"/>
        <pc:sldMkLst>
          <pc:docMk/>
          <pc:sldMk cId="2034239243" sldId="265"/>
        </pc:sldMkLst>
        <pc:extLst>
          <p:ext xmlns:p="http://schemas.openxmlformats.org/presentationml/2006/main" uri="{D6D511B9-2390-475A-947B-AFAB55BFBCF1}">
            <pc226:cmChg xmlns:pc226="http://schemas.microsoft.com/office/powerpoint/2022/06/main/command" chg="mod">
              <pc226:chgData name="Li, Yuantong" userId="S::ucemyl7@ucl.ac.uk::4ccb5352-22df-4996-8623-b4df5dd00f20" providerId="AD" clId="Web-{53312A59-AFBC-1625-CBD4-49B5EFEB7C9E}" dt="2024-03-14T20:31:38.298" v="5"/>
              <pc2:cmMkLst xmlns:pc2="http://schemas.microsoft.com/office/powerpoint/2019/9/main/command">
                <pc:docMk/>
                <pc:sldMk cId="2034239243" sldId="265"/>
                <pc2:cmMk id="{1EEEF819-0CAE-41E6-9656-54E774FA07D5}"/>
              </pc2:cmMkLst>
            </pc226:cmChg>
          </p:ext>
        </pc:extLst>
      </pc:sldChg>
      <pc:sldChg chg="addCm">
        <pc:chgData name="Li, Yuantong" userId="S::ucemyl7@ucl.ac.uk::4ccb5352-22df-4996-8623-b4df5dd00f20" providerId="AD" clId="Web-{53312A59-AFBC-1625-CBD4-49B5EFEB7C9E}" dt="2024-03-14T20:28:06.527" v="3"/>
        <pc:sldMkLst>
          <pc:docMk/>
          <pc:sldMk cId="3971339253" sldId="268"/>
        </pc:sldMkLst>
        <pc:extLst>
          <p:ext xmlns:p="http://schemas.openxmlformats.org/presentationml/2006/main" uri="{D6D511B9-2390-475A-947B-AFAB55BFBCF1}">
            <pc226:cmChg xmlns:pc226="http://schemas.microsoft.com/office/powerpoint/2022/06/main/command" chg="add">
              <pc226:chgData name="Li, Yuantong" userId="S::ucemyl7@ucl.ac.uk::4ccb5352-22df-4996-8623-b4df5dd00f20" providerId="AD" clId="Web-{53312A59-AFBC-1625-CBD4-49B5EFEB7C9E}" dt="2024-03-14T20:28:06.527" v="3"/>
              <pc2:cmMkLst xmlns:pc2="http://schemas.microsoft.com/office/powerpoint/2019/9/main/command">
                <pc:docMk/>
                <pc:sldMk cId="3971339253" sldId="268"/>
                <pc2:cmMk id="{2826C784-8E3E-4AB6-A44A-C21C4C72FEE8}"/>
              </pc2:cmMkLst>
            </pc226:cmChg>
          </p:ext>
        </pc:extLst>
      </pc:sldChg>
      <pc:sldChg chg="addCm">
        <pc:chgData name="Li, Yuantong" userId="S::ucemyl7@ucl.ac.uk::4ccb5352-22df-4996-8623-b4df5dd00f20" providerId="AD" clId="Web-{53312A59-AFBC-1625-CBD4-49B5EFEB7C9E}" dt="2024-03-14T20:23:54.974" v="2"/>
        <pc:sldMkLst>
          <pc:docMk/>
          <pc:sldMk cId="2140657200" sldId="293"/>
        </pc:sldMkLst>
        <pc:extLst>
          <p:ext xmlns:p="http://schemas.openxmlformats.org/presentationml/2006/main" uri="{D6D511B9-2390-475A-947B-AFAB55BFBCF1}">
            <pc226:cmChg xmlns:pc226="http://schemas.microsoft.com/office/powerpoint/2022/06/main/command" chg="add">
              <pc226:chgData name="Li, Yuantong" userId="S::ucemyl7@ucl.ac.uk::4ccb5352-22df-4996-8623-b4df5dd00f20" providerId="AD" clId="Web-{53312A59-AFBC-1625-CBD4-49B5EFEB7C9E}" dt="2024-03-14T20:23:54.974" v="2"/>
              <pc2:cmMkLst xmlns:pc2="http://schemas.microsoft.com/office/powerpoint/2019/9/main/command">
                <pc:docMk/>
                <pc:sldMk cId="2140657200" sldId="293"/>
                <pc2:cmMk id="{5F1D06B0-0CE7-4DB6-95E4-77134395DEE4}"/>
              </pc2:cmMkLst>
            </pc226:cmChg>
          </p:ext>
        </pc:extLst>
      </pc:sldChg>
      <pc:sldChg chg="addCm">
        <pc:chgData name="Li, Yuantong" userId="S::ucemyl7@ucl.ac.uk::4ccb5352-22df-4996-8623-b4df5dd00f20" providerId="AD" clId="Web-{53312A59-AFBC-1625-CBD4-49B5EFEB7C9E}" dt="2024-03-14T20:29:14.138" v="4"/>
        <pc:sldMkLst>
          <pc:docMk/>
          <pc:sldMk cId="3067713894" sldId="306"/>
        </pc:sldMkLst>
        <pc:extLst>
          <p:ext xmlns:p="http://schemas.openxmlformats.org/presentationml/2006/main" uri="{D6D511B9-2390-475A-947B-AFAB55BFBCF1}">
            <pc226:cmChg xmlns:pc226="http://schemas.microsoft.com/office/powerpoint/2022/06/main/command" chg="add">
              <pc226:chgData name="Li, Yuantong" userId="S::ucemyl7@ucl.ac.uk::4ccb5352-22df-4996-8623-b4df5dd00f20" providerId="AD" clId="Web-{53312A59-AFBC-1625-CBD4-49B5EFEB7C9E}" dt="2024-03-14T20:29:14.138" v="4"/>
              <pc2:cmMkLst xmlns:pc2="http://schemas.microsoft.com/office/powerpoint/2019/9/main/command">
                <pc:docMk/>
                <pc:sldMk cId="3067713894" sldId="306"/>
                <pc2:cmMk id="{55CC2721-C874-4FF9-ADB7-BB2E6E2E29A4}"/>
              </pc2:cmMkLst>
            </pc226:cmChg>
          </p:ext>
        </pc:extLst>
      </pc:sldChg>
    </pc:docChg>
  </pc:docChgLst>
  <pc:docChgLst>
    <pc:chgData name="Ye, Zehao" userId="S::ucemyec@ucl.ac.uk::b26926c6-f343-4f0d-9204-2755a8a4ddbc" providerId="AD" clId="Web-{B5ECCBA8-C7C0-47B1-9A44-D4C725B8E865}"/>
    <pc:docChg chg="modSld">
      <pc:chgData name="Ye, Zehao" userId="S::ucemyec@ucl.ac.uk::b26926c6-f343-4f0d-9204-2755a8a4ddbc" providerId="AD" clId="Web-{B5ECCBA8-C7C0-47B1-9A44-D4C725B8E865}" dt="2023-12-10T16:08:18.763" v="36" actId="1076"/>
      <pc:docMkLst>
        <pc:docMk/>
      </pc:docMkLst>
      <pc:sldChg chg="modSp">
        <pc:chgData name="Ye, Zehao" userId="S::ucemyec@ucl.ac.uk::b26926c6-f343-4f0d-9204-2755a8a4ddbc" providerId="AD" clId="Web-{B5ECCBA8-C7C0-47B1-9A44-D4C725B8E865}" dt="2023-12-10T16:08:18.763" v="36" actId="1076"/>
        <pc:sldMkLst>
          <pc:docMk/>
          <pc:sldMk cId="2518274739" sldId="269"/>
        </pc:sldMkLst>
        <pc:picChg chg="mod">
          <ac:chgData name="Ye, Zehao" userId="S::ucemyec@ucl.ac.uk::b26926c6-f343-4f0d-9204-2755a8a4ddbc" providerId="AD" clId="Web-{B5ECCBA8-C7C0-47B1-9A44-D4C725B8E865}" dt="2023-12-10T16:08:18.763" v="36" actId="1076"/>
          <ac:picMkLst>
            <pc:docMk/>
            <pc:sldMk cId="2518274739" sldId="269"/>
            <ac:picMk id="6" creationId="{CA980DC9-032D-C7A6-F3A1-44075613F512}"/>
          </ac:picMkLst>
        </pc:picChg>
      </pc:sldChg>
      <pc:sldChg chg="modSp">
        <pc:chgData name="Ye, Zehao" userId="S::ucemyec@ucl.ac.uk::b26926c6-f343-4f0d-9204-2755a8a4ddbc" providerId="AD" clId="Web-{B5ECCBA8-C7C0-47B1-9A44-D4C725B8E865}" dt="2023-12-10T15:56:17.662" v="23" actId="20577"/>
        <pc:sldMkLst>
          <pc:docMk/>
          <pc:sldMk cId="614189394" sldId="273"/>
        </pc:sldMkLst>
        <pc:spChg chg="mod">
          <ac:chgData name="Ye, Zehao" userId="S::ucemyec@ucl.ac.uk::b26926c6-f343-4f0d-9204-2755a8a4ddbc" providerId="AD" clId="Web-{B5ECCBA8-C7C0-47B1-9A44-D4C725B8E865}" dt="2023-12-10T15:56:17.662" v="23" actId="20577"/>
          <ac:spMkLst>
            <pc:docMk/>
            <pc:sldMk cId="614189394" sldId="273"/>
            <ac:spMk id="5" creationId="{00000000-0000-0000-0000-000000000000}"/>
          </ac:spMkLst>
        </pc:spChg>
      </pc:sldChg>
      <pc:sldChg chg="modSp">
        <pc:chgData name="Ye, Zehao" userId="S::ucemyec@ucl.ac.uk::b26926c6-f343-4f0d-9204-2755a8a4ddbc" providerId="AD" clId="Web-{B5ECCBA8-C7C0-47B1-9A44-D4C725B8E865}" dt="2023-12-10T16:06:23.088" v="35" actId="1076"/>
        <pc:sldMkLst>
          <pc:docMk/>
          <pc:sldMk cId="3717647477" sldId="276"/>
        </pc:sldMkLst>
        <pc:spChg chg="mod">
          <ac:chgData name="Ye, Zehao" userId="S::ucemyec@ucl.ac.uk::b26926c6-f343-4f0d-9204-2755a8a4ddbc" providerId="AD" clId="Web-{B5ECCBA8-C7C0-47B1-9A44-D4C725B8E865}" dt="2023-12-10T16:05:48.540" v="24" actId="14100"/>
          <ac:spMkLst>
            <pc:docMk/>
            <pc:sldMk cId="3717647477" sldId="276"/>
            <ac:spMk id="5" creationId="{00000000-0000-0000-0000-000000000000}"/>
          </ac:spMkLst>
        </pc:spChg>
        <pc:spChg chg="mod">
          <ac:chgData name="Ye, Zehao" userId="S::ucemyec@ucl.ac.uk::b26926c6-f343-4f0d-9204-2755a8a4ddbc" providerId="AD" clId="Web-{B5ECCBA8-C7C0-47B1-9A44-D4C725B8E865}" dt="2023-12-10T16:06:23.088" v="35" actId="1076"/>
          <ac:spMkLst>
            <pc:docMk/>
            <pc:sldMk cId="3717647477" sldId="276"/>
            <ac:spMk id="7" creationId="{0487FF4F-CDFD-A7E7-B9A5-E5C2DAF9246F}"/>
          </ac:spMkLst>
        </pc:spChg>
      </pc:sldChg>
    </pc:docChg>
  </pc:docChgLst>
  <pc:docChgLst>
    <pc:chgData name="Ye, Zehao" userId="b26926c6-f343-4f0d-9204-2755a8a4ddbc" providerId="ADAL" clId="{5BB69ECA-7FDB-4203-BA1F-12EA69ADBCF3}"/>
    <pc:docChg chg="undo custSel addSld delSld modSld sldOrd">
      <pc:chgData name="Ye, Zehao" userId="b26926c6-f343-4f0d-9204-2755a8a4ddbc" providerId="ADAL" clId="{5BB69ECA-7FDB-4203-BA1F-12EA69ADBCF3}" dt="2023-12-11T13:45:27.842" v="1805"/>
      <pc:docMkLst>
        <pc:docMk/>
      </pc:docMkLst>
      <pc:sldChg chg="addSp delSp modSp mod">
        <pc:chgData name="Ye, Zehao" userId="b26926c6-f343-4f0d-9204-2755a8a4ddbc" providerId="ADAL" clId="{5BB69ECA-7FDB-4203-BA1F-12EA69ADBCF3}" dt="2023-12-10T20:16:54.549" v="1657" actId="478"/>
        <pc:sldMkLst>
          <pc:docMk/>
          <pc:sldMk cId="1584577814" sldId="257"/>
        </pc:sldMkLst>
        <pc:spChg chg="add del mod">
          <ac:chgData name="Ye, Zehao" userId="b26926c6-f343-4f0d-9204-2755a8a4ddbc" providerId="ADAL" clId="{5BB69ECA-7FDB-4203-BA1F-12EA69ADBCF3}" dt="2023-12-10T20:16:54.549" v="1657" actId="478"/>
          <ac:spMkLst>
            <pc:docMk/>
            <pc:sldMk cId="1584577814" sldId="257"/>
            <ac:spMk id="3" creationId="{71675FA1-7B9B-4905-C846-5E159AC228D1}"/>
          </ac:spMkLst>
        </pc:spChg>
        <pc:spChg chg="mod">
          <ac:chgData name="Ye, Zehao" userId="b26926c6-f343-4f0d-9204-2755a8a4ddbc" providerId="ADAL" clId="{5BB69ECA-7FDB-4203-BA1F-12EA69ADBCF3}" dt="2023-12-10T20:16:50.062" v="1655" actId="14100"/>
          <ac:spMkLst>
            <pc:docMk/>
            <pc:sldMk cId="1584577814" sldId="257"/>
            <ac:spMk id="5" creationId="{00000000-0000-0000-0000-000000000000}"/>
          </ac:spMkLst>
        </pc:spChg>
      </pc:sldChg>
      <pc:sldChg chg="modSp mod">
        <pc:chgData name="Ye, Zehao" userId="b26926c6-f343-4f0d-9204-2755a8a4ddbc" providerId="ADAL" clId="{5BB69ECA-7FDB-4203-BA1F-12EA69ADBCF3}" dt="2023-12-10T20:17:15.106" v="1672" actId="20577"/>
        <pc:sldMkLst>
          <pc:docMk/>
          <pc:sldMk cId="2180711845" sldId="260"/>
        </pc:sldMkLst>
        <pc:spChg chg="mod">
          <ac:chgData name="Ye, Zehao" userId="b26926c6-f343-4f0d-9204-2755a8a4ddbc" providerId="ADAL" clId="{5BB69ECA-7FDB-4203-BA1F-12EA69ADBCF3}" dt="2023-12-10T20:17:15.106" v="1672" actId="20577"/>
          <ac:spMkLst>
            <pc:docMk/>
            <pc:sldMk cId="2180711845" sldId="260"/>
            <ac:spMk id="4" creationId="{00000000-0000-0000-0000-000000000000}"/>
          </ac:spMkLst>
        </pc:spChg>
      </pc:sldChg>
      <pc:sldChg chg="modSp del mod">
        <pc:chgData name="Ye, Zehao" userId="b26926c6-f343-4f0d-9204-2755a8a4ddbc" providerId="ADAL" clId="{5BB69ECA-7FDB-4203-BA1F-12EA69ADBCF3}" dt="2023-12-10T23:28:13.254" v="1758" actId="47"/>
        <pc:sldMkLst>
          <pc:docMk/>
          <pc:sldMk cId="1216989851" sldId="261"/>
        </pc:sldMkLst>
        <pc:spChg chg="mod">
          <ac:chgData name="Ye, Zehao" userId="b26926c6-f343-4f0d-9204-2755a8a4ddbc" providerId="ADAL" clId="{5BB69ECA-7FDB-4203-BA1F-12EA69ADBCF3}" dt="2023-12-10T20:17:52.052" v="1721" actId="20577"/>
          <ac:spMkLst>
            <pc:docMk/>
            <pc:sldMk cId="1216989851" sldId="261"/>
            <ac:spMk id="4" creationId="{00000000-0000-0000-0000-000000000000}"/>
          </ac:spMkLst>
        </pc:spChg>
      </pc:sldChg>
      <pc:sldChg chg="modSp mod">
        <pc:chgData name="Ye, Zehao" userId="b26926c6-f343-4f0d-9204-2755a8a4ddbc" providerId="ADAL" clId="{5BB69ECA-7FDB-4203-BA1F-12EA69ADBCF3}" dt="2023-12-10T20:17:44.095" v="1704" actId="20577"/>
        <pc:sldMkLst>
          <pc:docMk/>
          <pc:sldMk cId="1544974347" sldId="262"/>
        </pc:sldMkLst>
        <pc:spChg chg="mod">
          <ac:chgData name="Ye, Zehao" userId="b26926c6-f343-4f0d-9204-2755a8a4ddbc" providerId="ADAL" clId="{5BB69ECA-7FDB-4203-BA1F-12EA69ADBCF3}" dt="2023-12-10T20:17:44.095" v="1704" actId="20577"/>
          <ac:spMkLst>
            <pc:docMk/>
            <pc:sldMk cId="1544974347" sldId="262"/>
            <ac:spMk id="4" creationId="{00000000-0000-0000-0000-000000000000}"/>
          </ac:spMkLst>
        </pc:spChg>
      </pc:sldChg>
      <pc:sldChg chg="modSp mod ord">
        <pc:chgData name="Ye, Zehao" userId="b26926c6-f343-4f0d-9204-2755a8a4ddbc" providerId="ADAL" clId="{5BB69ECA-7FDB-4203-BA1F-12EA69ADBCF3}" dt="2023-12-11T00:14:00.845" v="1779" actId="20577"/>
        <pc:sldMkLst>
          <pc:docMk/>
          <pc:sldMk cId="3015303592" sldId="263"/>
        </pc:sldMkLst>
        <pc:spChg chg="mod">
          <ac:chgData name="Ye, Zehao" userId="b26926c6-f343-4f0d-9204-2755a8a4ddbc" providerId="ADAL" clId="{5BB69ECA-7FDB-4203-BA1F-12EA69ADBCF3}" dt="2023-12-11T00:14:00.845" v="1779" actId="20577"/>
          <ac:spMkLst>
            <pc:docMk/>
            <pc:sldMk cId="3015303592" sldId="263"/>
            <ac:spMk id="5" creationId="{00000000-0000-0000-0000-000000000000}"/>
          </ac:spMkLst>
        </pc:spChg>
      </pc:sldChg>
      <pc:sldChg chg="addSp delSp modSp mod">
        <pc:chgData name="Ye, Zehao" userId="b26926c6-f343-4f0d-9204-2755a8a4ddbc" providerId="ADAL" clId="{5BB69ECA-7FDB-4203-BA1F-12EA69ADBCF3}" dt="2023-12-10T16:44:22.587" v="987" actId="14100"/>
        <pc:sldMkLst>
          <pc:docMk/>
          <pc:sldMk cId="96226670" sldId="264"/>
        </pc:sldMkLst>
        <pc:spChg chg="mod">
          <ac:chgData name="Ye, Zehao" userId="b26926c6-f343-4f0d-9204-2755a8a4ddbc" providerId="ADAL" clId="{5BB69ECA-7FDB-4203-BA1F-12EA69ADBCF3}" dt="2023-12-10T16:38:59.912" v="946" actId="20577"/>
          <ac:spMkLst>
            <pc:docMk/>
            <pc:sldMk cId="96226670" sldId="264"/>
            <ac:spMk id="4" creationId="{00000000-0000-0000-0000-000000000000}"/>
          </ac:spMkLst>
        </pc:spChg>
        <pc:spChg chg="del mod">
          <ac:chgData name="Ye, Zehao" userId="b26926c6-f343-4f0d-9204-2755a8a4ddbc" providerId="ADAL" clId="{5BB69ECA-7FDB-4203-BA1F-12EA69ADBCF3}" dt="2023-12-10T16:36:47.125" v="916" actId="478"/>
          <ac:spMkLst>
            <pc:docMk/>
            <pc:sldMk cId="96226670" sldId="264"/>
            <ac:spMk id="5" creationId="{00000000-0000-0000-0000-000000000000}"/>
          </ac:spMkLst>
        </pc:spChg>
        <pc:spChg chg="add mod">
          <ac:chgData name="Ye, Zehao" userId="b26926c6-f343-4f0d-9204-2755a8a4ddbc" providerId="ADAL" clId="{5BB69ECA-7FDB-4203-BA1F-12EA69ADBCF3}" dt="2023-12-10T16:41:05.301" v="972" actId="14100"/>
          <ac:spMkLst>
            <pc:docMk/>
            <pc:sldMk cId="96226670" sldId="264"/>
            <ac:spMk id="6" creationId="{10B677FC-7E54-9EBB-954E-A1892A1ED774}"/>
          </ac:spMkLst>
        </pc:spChg>
        <pc:picChg chg="add del mod modCrop">
          <ac:chgData name="Ye, Zehao" userId="b26926c6-f343-4f0d-9204-2755a8a4ddbc" providerId="ADAL" clId="{5BB69ECA-7FDB-4203-BA1F-12EA69ADBCF3}" dt="2023-12-10T16:38:46.633" v="944" actId="478"/>
          <ac:picMkLst>
            <pc:docMk/>
            <pc:sldMk cId="96226670" sldId="264"/>
            <ac:picMk id="3" creationId="{164B782A-F4CF-7AAA-E8D3-FCEDCA86984F}"/>
          </ac:picMkLst>
        </pc:picChg>
        <pc:picChg chg="add mod ord modCrop">
          <ac:chgData name="Ye, Zehao" userId="b26926c6-f343-4f0d-9204-2755a8a4ddbc" providerId="ADAL" clId="{5BB69ECA-7FDB-4203-BA1F-12EA69ADBCF3}" dt="2023-12-10T16:44:22.587" v="987" actId="14100"/>
          <ac:picMkLst>
            <pc:docMk/>
            <pc:sldMk cId="96226670" sldId="264"/>
            <ac:picMk id="8" creationId="{181AA8AA-2A91-15F2-342C-4339EB1413F9}"/>
          </ac:picMkLst>
        </pc:picChg>
      </pc:sldChg>
      <pc:sldChg chg="modSp mod">
        <pc:chgData name="Ye, Zehao" userId="b26926c6-f343-4f0d-9204-2755a8a4ddbc" providerId="ADAL" clId="{5BB69ECA-7FDB-4203-BA1F-12EA69ADBCF3}" dt="2023-12-10T20:17:36.556" v="1687" actId="20577"/>
        <pc:sldMkLst>
          <pc:docMk/>
          <pc:sldMk cId="2034239243" sldId="265"/>
        </pc:sldMkLst>
        <pc:spChg chg="mod">
          <ac:chgData name="Ye, Zehao" userId="b26926c6-f343-4f0d-9204-2755a8a4ddbc" providerId="ADAL" clId="{5BB69ECA-7FDB-4203-BA1F-12EA69ADBCF3}" dt="2023-12-10T20:17:36.556" v="1687" actId="20577"/>
          <ac:spMkLst>
            <pc:docMk/>
            <pc:sldMk cId="2034239243" sldId="265"/>
            <ac:spMk id="4" creationId="{00000000-0000-0000-0000-000000000000}"/>
          </ac:spMkLst>
        </pc:spChg>
      </pc:sldChg>
      <pc:sldChg chg="modSp mod">
        <pc:chgData name="Ye, Zehao" userId="b26926c6-f343-4f0d-9204-2755a8a4ddbc" providerId="ADAL" clId="{5BB69ECA-7FDB-4203-BA1F-12EA69ADBCF3}" dt="2023-12-10T16:22:29.935" v="724" actId="20577"/>
        <pc:sldMkLst>
          <pc:docMk/>
          <pc:sldMk cId="3178791030" sldId="266"/>
        </pc:sldMkLst>
        <pc:spChg chg="mod">
          <ac:chgData name="Ye, Zehao" userId="b26926c6-f343-4f0d-9204-2755a8a4ddbc" providerId="ADAL" clId="{5BB69ECA-7FDB-4203-BA1F-12EA69ADBCF3}" dt="2023-12-10T16:22:21.521" v="716" actId="20577"/>
          <ac:spMkLst>
            <pc:docMk/>
            <pc:sldMk cId="3178791030" sldId="266"/>
            <ac:spMk id="4" creationId="{00000000-0000-0000-0000-000000000000}"/>
          </ac:spMkLst>
        </pc:spChg>
        <pc:spChg chg="mod">
          <ac:chgData name="Ye, Zehao" userId="b26926c6-f343-4f0d-9204-2755a8a4ddbc" providerId="ADAL" clId="{5BB69ECA-7FDB-4203-BA1F-12EA69ADBCF3}" dt="2023-12-10T16:22:29.935" v="724" actId="20577"/>
          <ac:spMkLst>
            <pc:docMk/>
            <pc:sldMk cId="3178791030" sldId="266"/>
            <ac:spMk id="5" creationId="{00000000-0000-0000-0000-000000000000}"/>
          </ac:spMkLst>
        </pc:spChg>
      </pc:sldChg>
      <pc:sldChg chg="add del">
        <pc:chgData name="Ye, Zehao" userId="b26926c6-f343-4f0d-9204-2755a8a4ddbc" providerId="ADAL" clId="{5BB69ECA-7FDB-4203-BA1F-12EA69ADBCF3}" dt="2023-12-10T20:28:32.455" v="1733" actId="47"/>
        <pc:sldMkLst>
          <pc:docMk/>
          <pc:sldMk cId="1047753227" sldId="267"/>
        </pc:sldMkLst>
      </pc:sldChg>
      <pc:sldChg chg="modSp mod">
        <pc:chgData name="Ye, Zehao" userId="b26926c6-f343-4f0d-9204-2755a8a4ddbc" providerId="ADAL" clId="{5BB69ECA-7FDB-4203-BA1F-12EA69ADBCF3}" dt="2023-12-10T16:23:21.336" v="732"/>
        <pc:sldMkLst>
          <pc:docMk/>
          <pc:sldMk cId="3971339253" sldId="268"/>
        </pc:sldMkLst>
        <pc:spChg chg="mod">
          <ac:chgData name="Ye, Zehao" userId="b26926c6-f343-4f0d-9204-2755a8a4ddbc" providerId="ADAL" clId="{5BB69ECA-7FDB-4203-BA1F-12EA69ADBCF3}" dt="2023-12-10T16:23:21.336" v="732"/>
          <ac:spMkLst>
            <pc:docMk/>
            <pc:sldMk cId="3971339253" sldId="268"/>
            <ac:spMk id="4" creationId="{00000000-0000-0000-0000-000000000000}"/>
          </ac:spMkLst>
        </pc:spChg>
      </pc:sldChg>
      <pc:sldChg chg="modSp mod">
        <pc:chgData name="Ye, Zehao" userId="b26926c6-f343-4f0d-9204-2755a8a4ddbc" providerId="ADAL" clId="{5BB69ECA-7FDB-4203-BA1F-12EA69ADBCF3}" dt="2023-12-10T16:49:03.775" v="1036" actId="20577"/>
        <pc:sldMkLst>
          <pc:docMk/>
          <pc:sldMk cId="2518274739" sldId="269"/>
        </pc:sldMkLst>
        <pc:spChg chg="mod">
          <ac:chgData name="Ye, Zehao" userId="b26926c6-f343-4f0d-9204-2755a8a4ddbc" providerId="ADAL" clId="{5BB69ECA-7FDB-4203-BA1F-12EA69ADBCF3}" dt="2023-12-10T16:49:03.775" v="1036" actId="20577"/>
          <ac:spMkLst>
            <pc:docMk/>
            <pc:sldMk cId="2518274739" sldId="269"/>
            <ac:spMk id="4" creationId="{00000000-0000-0000-0000-000000000000}"/>
          </ac:spMkLst>
        </pc:spChg>
        <pc:spChg chg="mod">
          <ac:chgData name="Ye, Zehao" userId="b26926c6-f343-4f0d-9204-2755a8a4ddbc" providerId="ADAL" clId="{5BB69ECA-7FDB-4203-BA1F-12EA69ADBCF3}" dt="2023-12-10T16:30:53.464" v="913" actId="20577"/>
          <ac:spMkLst>
            <pc:docMk/>
            <pc:sldMk cId="2518274739" sldId="269"/>
            <ac:spMk id="5" creationId="{00000000-0000-0000-0000-000000000000}"/>
          </ac:spMkLst>
        </pc:spChg>
        <pc:spChg chg="mod">
          <ac:chgData name="Ye, Zehao" userId="b26926c6-f343-4f0d-9204-2755a8a4ddbc" providerId="ADAL" clId="{5BB69ECA-7FDB-4203-BA1F-12EA69ADBCF3}" dt="2023-12-10T16:11:47.348" v="543" actId="2711"/>
          <ac:spMkLst>
            <pc:docMk/>
            <pc:sldMk cId="2518274739" sldId="269"/>
            <ac:spMk id="8" creationId="{DEA0F53A-3FE9-4FDA-EEFE-011CC498194E}"/>
          </ac:spMkLst>
        </pc:spChg>
        <pc:picChg chg="mod modCrop">
          <ac:chgData name="Ye, Zehao" userId="b26926c6-f343-4f0d-9204-2755a8a4ddbc" providerId="ADAL" clId="{5BB69ECA-7FDB-4203-BA1F-12EA69ADBCF3}" dt="2023-12-10T16:10:42.795" v="515" actId="1076"/>
          <ac:picMkLst>
            <pc:docMk/>
            <pc:sldMk cId="2518274739" sldId="269"/>
            <ac:picMk id="3" creationId="{D45E52BA-7C11-E6A1-8230-46369C70758C}"/>
          </ac:picMkLst>
        </pc:picChg>
        <pc:picChg chg="mod">
          <ac:chgData name="Ye, Zehao" userId="b26926c6-f343-4f0d-9204-2755a8a4ddbc" providerId="ADAL" clId="{5BB69ECA-7FDB-4203-BA1F-12EA69ADBCF3}" dt="2023-12-10T16:11:18.075" v="536" actId="1038"/>
          <ac:picMkLst>
            <pc:docMk/>
            <pc:sldMk cId="2518274739" sldId="269"/>
            <ac:picMk id="6" creationId="{CA980DC9-032D-C7A6-F3A1-44075613F512}"/>
          </ac:picMkLst>
        </pc:picChg>
        <pc:picChg chg="mod modCrop">
          <ac:chgData name="Ye, Zehao" userId="b26926c6-f343-4f0d-9204-2755a8a4ddbc" providerId="ADAL" clId="{5BB69ECA-7FDB-4203-BA1F-12EA69ADBCF3}" dt="2023-12-10T16:28:18.894" v="858" actId="732"/>
          <ac:picMkLst>
            <pc:docMk/>
            <pc:sldMk cId="2518274739" sldId="269"/>
            <ac:picMk id="7" creationId="{681BB369-CC42-C1F5-586D-069A031C77C8}"/>
          </ac:picMkLst>
        </pc:picChg>
      </pc:sldChg>
      <pc:sldChg chg="modSp mod">
        <pc:chgData name="Ye, Zehao" userId="b26926c6-f343-4f0d-9204-2755a8a4ddbc" providerId="ADAL" clId="{5BB69ECA-7FDB-4203-BA1F-12EA69ADBCF3}" dt="2023-12-10T16:22:49.303" v="726"/>
        <pc:sldMkLst>
          <pc:docMk/>
          <pc:sldMk cId="3062896806" sldId="270"/>
        </pc:sldMkLst>
        <pc:spChg chg="mod">
          <ac:chgData name="Ye, Zehao" userId="b26926c6-f343-4f0d-9204-2755a8a4ddbc" providerId="ADAL" clId="{5BB69ECA-7FDB-4203-BA1F-12EA69ADBCF3}" dt="2023-12-10T16:22:49.303" v="726"/>
          <ac:spMkLst>
            <pc:docMk/>
            <pc:sldMk cId="3062896806" sldId="270"/>
            <ac:spMk id="4" creationId="{00000000-0000-0000-0000-000000000000}"/>
          </ac:spMkLst>
        </pc:spChg>
      </pc:sldChg>
      <pc:sldChg chg="modSp mod">
        <pc:chgData name="Ye, Zehao" userId="b26926c6-f343-4f0d-9204-2755a8a4ddbc" providerId="ADAL" clId="{5BB69ECA-7FDB-4203-BA1F-12EA69ADBCF3}" dt="2023-12-10T16:23:13.406" v="731" actId="6549"/>
        <pc:sldMkLst>
          <pc:docMk/>
          <pc:sldMk cId="1302317900" sldId="271"/>
        </pc:sldMkLst>
        <pc:spChg chg="mod">
          <ac:chgData name="Ye, Zehao" userId="b26926c6-f343-4f0d-9204-2755a8a4ddbc" providerId="ADAL" clId="{5BB69ECA-7FDB-4203-BA1F-12EA69ADBCF3}" dt="2023-12-10T16:23:13.406" v="731" actId="6549"/>
          <ac:spMkLst>
            <pc:docMk/>
            <pc:sldMk cId="1302317900" sldId="271"/>
            <ac:spMk id="4" creationId="{00000000-0000-0000-0000-000000000000}"/>
          </ac:spMkLst>
        </pc:spChg>
      </pc:sldChg>
      <pc:sldChg chg="addSp delSp modSp mod">
        <pc:chgData name="Ye, Zehao" userId="b26926c6-f343-4f0d-9204-2755a8a4ddbc" providerId="ADAL" clId="{5BB69ECA-7FDB-4203-BA1F-12EA69ADBCF3}" dt="2023-12-11T13:05:57" v="1801" actId="1076"/>
        <pc:sldMkLst>
          <pc:docMk/>
          <pc:sldMk cId="4246036847" sldId="272"/>
        </pc:sldMkLst>
        <pc:spChg chg="del mod">
          <ac:chgData name="Ye, Zehao" userId="b26926c6-f343-4f0d-9204-2755a8a4ddbc" providerId="ADAL" clId="{5BB69ECA-7FDB-4203-BA1F-12EA69ADBCF3}" dt="2023-12-10T00:59:11.007" v="12" actId="478"/>
          <ac:spMkLst>
            <pc:docMk/>
            <pc:sldMk cId="4246036847" sldId="272"/>
            <ac:spMk id="3" creationId="{7723FE7A-4508-6A71-D8EE-7E88C10D8ABC}"/>
          </ac:spMkLst>
        </pc:spChg>
        <pc:spChg chg="mod">
          <ac:chgData name="Ye, Zehao" userId="b26926c6-f343-4f0d-9204-2755a8a4ddbc" providerId="ADAL" clId="{5BB69ECA-7FDB-4203-BA1F-12EA69ADBCF3}" dt="2023-12-10T16:49:38.662" v="1077" actId="20577"/>
          <ac:spMkLst>
            <pc:docMk/>
            <pc:sldMk cId="4246036847" sldId="272"/>
            <ac:spMk id="4" creationId="{00000000-0000-0000-0000-000000000000}"/>
          </ac:spMkLst>
        </pc:spChg>
        <pc:spChg chg="mod">
          <ac:chgData name="Ye, Zehao" userId="b26926c6-f343-4f0d-9204-2755a8a4ddbc" providerId="ADAL" clId="{5BB69ECA-7FDB-4203-BA1F-12EA69ADBCF3}" dt="2023-12-11T13:05:48.983" v="1800" actId="20577"/>
          <ac:spMkLst>
            <pc:docMk/>
            <pc:sldMk cId="4246036847" sldId="272"/>
            <ac:spMk id="5" creationId="{00000000-0000-0000-0000-000000000000}"/>
          </ac:spMkLst>
        </pc:spChg>
        <pc:picChg chg="add mod ord">
          <ac:chgData name="Ye, Zehao" userId="b26926c6-f343-4f0d-9204-2755a8a4ddbc" providerId="ADAL" clId="{5BB69ECA-7FDB-4203-BA1F-12EA69ADBCF3}" dt="2023-12-11T13:05:57" v="1801" actId="1076"/>
          <ac:picMkLst>
            <pc:docMk/>
            <pc:sldMk cId="4246036847" sldId="272"/>
            <ac:picMk id="6" creationId="{DCE340A5-FD13-E0EF-182C-FC0F9EDD8A68}"/>
          </ac:picMkLst>
        </pc:picChg>
      </pc:sldChg>
      <pc:sldChg chg="modSp mod">
        <pc:chgData name="Ye, Zehao" userId="b26926c6-f343-4f0d-9204-2755a8a4ddbc" providerId="ADAL" clId="{5BB69ECA-7FDB-4203-BA1F-12EA69ADBCF3}" dt="2023-12-10T20:35:23.797" v="1736" actId="5793"/>
        <pc:sldMkLst>
          <pc:docMk/>
          <pc:sldMk cId="614189394" sldId="273"/>
        </pc:sldMkLst>
        <pc:spChg chg="mod">
          <ac:chgData name="Ye, Zehao" userId="b26926c6-f343-4f0d-9204-2755a8a4ddbc" providerId="ADAL" clId="{5BB69ECA-7FDB-4203-BA1F-12EA69ADBCF3}" dt="2023-12-10T16:26:14.868" v="807"/>
          <ac:spMkLst>
            <pc:docMk/>
            <pc:sldMk cId="614189394" sldId="273"/>
            <ac:spMk id="4" creationId="{00000000-0000-0000-0000-000000000000}"/>
          </ac:spMkLst>
        </pc:spChg>
        <pc:spChg chg="mod">
          <ac:chgData name="Ye, Zehao" userId="b26926c6-f343-4f0d-9204-2755a8a4ddbc" providerId="ADAL" clId="{5BB69ECA-7FDB-4203-BA1F-12EA69ADBCF3}" dt="2023-12-10T20:35:23.797" v="1736" actId="5793"/>
          <ac:spMkLst>
            <pc:docMk/>
            <pc:sldMk cId="614189394" sldId="273"/>
            <ac:spMk id="5" creationId="{00000000-0000-0000-0000-000000000000}"/>
          </ac:spMkLst>
        </pc:spChg>
      </pc:sldChg>
      <pc:sldChg chg="addSp delSp modSp add mod ord">
        <pc:chgData name="Ye, Zehao" userId="b26926c6-f343-4f0d-9204-2755a8a4ddbc" providerId="ADAL" clId="{5BB69ECA-7FDB-4203-BA1F-12EA69ADBCF3}" dt="2023-12-11T13:45:27.842" v="1805"/>
        <pc:sldMkLst>
          <pc:docMk/>
          <pc:sldMk cId="2674503908" sldId="274"/>
        </pc:sldMkLst>
        <pc:spChg chg="mod">
          <ac:chgData name="Ye, Zehao" userId="b26926c6-f343-4f0d-9204-2755a8a4ddbc" providerId="ADAL" clId="{5BB69ECA-7FDB-4203-BA1F-12EA69ADBCF3}" dt="2023-12-10T16:49:44.239" v="1086" actId="20577"/>
          <ac:spMkLst>
            <pc:docMk/>
            <pc:sldMk cId="2674503908" sldId="274"/>
            <ac:spMk id="4" creationId="{00000000-0000-0000-0000-000000000000}"/>
          </ac:spMkLst>
        </pc:spChg>
        <pc:spChg chg="mod">
          <ac:chgData name="Ye, Zehao" userId="b26926c6-f343-4f0d-9204-2755a8a4ddbc" providerId="ADAL" clId="{5BB69ECA-7FDB-4203-BA1F-12EA69ADBCF3}" dt="2023-12-10T23:27:15.613" v="1757" actId="20577"/>
          <ac:spMkLst>
            <pc:docMk/>
            <pc:sldMk cId="2674503908" sldId="274"/>
            <ac:spMk id="5" creationId="{00000000-0000-0000-0000-000000000000}"/>
          </ac:spMkLst>
        </pc:spChg>
        <pc:picChg chg="add del mod modCrop">
          <ac:chgData name="Ye, Zehao" userId="b26926c6-f343-4f0d-9204-2755a8a4ddbc" providerId="ADAL" clId="{5BB69ECA-7FDB-4203-BA1F-12EA69ADBCF3}" dt="2023-12-10T01:24:03.875" v="178" actId="478"/>
          <ac:picMkLst>
            <pc:docMk/>
            <pc:sldMk cId="2674503908" sldId="274"/>
            <ac:picMk id="3" creationId="{65FB56BA-6DB3-8DB3-814B-254A30F1E5E3}"/>
          </ac:picMkLst>
        </pc:picChg>
        <pc:picChg chg="del">
          <ac:chgData name="Ye, Zehao" userId="b26926c6-f343-4f0d-9204-2755a8a4ddbc" providerId="ADAL" clId="{5BB69ECA-7FDB-4203-BA1F-12EA69ADBCF3}" dt="2023-12-10T01:17:39.642" v="126" actId="478"/>
          <ac:picMkLst>
            <pc:docMk/>
            <pc:sldMk cId="2674503908" sldId="274"/>
            <ac:picMk id="6" creationId="{DCE340A5-FD13-E0EF-182C-FC0F9EDD8A68}"/>
          </ac:picMkLst>
        </pc:picChg>
        <pc:picChg chg="add mod modCrop">
          <ac:chgData name="Ye, Zehao" userId="b26926c6-f343-4f0d-9204-2755a8a4ddbc" providerId="ADAL" clId="{5BB69ECA-7FDB-4203-BA1F-12EA69ADBCF3}" dt="2023-12-10T23:26:57.622" v="1750" actId="1076"/>
          <ac:picMkLst>
            <pc:docMk/>
            <pc:sldMk cId="2674503908" sldId="274"/>
            <ac:picMk id="8" creationId="{891DF59E-8486-1FCD-F110-7C7933C8DF39}"/>
          </ac:picMkLst>
        </pc:picChg>
      </pc:sldChg>
      <pc:sldChg chg="modSp mod ord">
        <pc:chgData name="Ye, Zehao" userId="b26926c6-f343-4f0d-9204-2755a8a4ddbc" providerId="ADAL" clId="{5BB69ECA-7FDB-4203-BA1F-12EA69ADBCF3}" dt="2023-12-10T20:22:40.562" v="1732"/>
        <pc:sldMkLst>
          <pc:docMk/>
          <pc:sldMk cId="2502011271" sldId="275"/>
        </pc:sldMkLst>
        <pc:spChg chg="mod">
          <ac:chgData name="Ye, Zehao" userId="b26926c6-f343-4f0d-9204-2755a8a4ddbc" providerId="ADAL" clId="{5BB69ECA-7FDB-4203-BA1F-12EA69ADBCF3}" dt="2023-12-10T16:49:25.003" v="1054" actId="20577"/>
          <ac:spMkLst>
            <pc:docMk/>
            <pc:sldMk cId="2502011271" sldId="275"/>
            <ac:spMk id="4" creationId="{00000000-0000-0000-0000-000000000000}"/>
          </ac:spMkLst>
        </pc:spChg>
        <pc:spChg chg="mod">
          <ac:chgData name="Ye, Zehao" userId="b26926c6-f343-4f0d-9204-2755a8a4ddbc" providerId="ADAL" clId="{5BB69ECA-7FDB-4203-BA1F-12EA69ADBCF3}" dt="2023-12-10T16:15:51.636" v="572" actId="14100"/>
          <ac:spMkLst>
            <pc:docMk/>
            <pc:sldMk cId="2502011271" sldId="275"/>
            <ac:spMk id="5" creationId="{00000000-0000-0000-0000-000000000000}"/>
          </ac:spMkLst>
        </pc:spChg>
        <pc:picChg chg="mod">
          <ac:chgData name="Ye, Zehao" userId="b26926c6-f343-4f0d-9204-2755a8a4ddbc" providerId="ADAL" clId="{5BB69ECA-7FDB-4203-BA1F-12EA69ADBCF3}" dt="2023-12-10T16:15:36.380" v="569" actId="14100"/>
          <ac:picMkLst>
            <pc:docMk/>
            <pc:sldMk cId="2502011271" sldId="275"/>
            <ac:picMk id="2" creationId="{94E72BD4-7CCB-4B2F-8175-C0B67326537A}"/>
          </ac:picMkLst>
        </pc:picChg>
      </pc:sldChg>
      <pc:sldChg chg="modSp mod">
        <pc:chgData name="Ye, Zehao" userId="b26926c6-f343-4f0d-9204-2755a8a4ddbc" providerId="ADAL" clId="{5BB69ECA-7FDB-4203-BA1F-12EA69ADBCF3}" dt="2023-12-10T20:05:19.970" v="1590" actId="20577"/>
        <pc:sldMkLst>
          <pc:docMk/>
          <pc:sldMk cId="3717647477" sldId="276"/>
        </pc:sldMkLst>
        <pc:spChg chg="mod">
          <ac:chgData name="Ye, Zehao" userId="b26926c6-f343-4f0d-9204-2755a8a4ddbc" providerId="ADAL" clId="{5BB69ECA-7FDB-4203-BA1F-12EA69ADBCF3}" dt="2023-12-10T16:49:11.482" v="1045" actId="20577"/>
          <ac:spMkLst>
            <pc:docMk/>
            <pc:sldMk cId="3717647477" sldId="276"/>
            <ac:spMk id="4" creationId="{00000000-0000-0000-0000-000000000000}"/>
          </ac:spMkLst>
        </pc:spChg>
        <pc:spChg chg="mod">
          <ac:chgData name="Ye, Zehao" userId="b26926c6-f343-4f0d-9204-2755a8a4ddbc" providerId="ADAL" clId="{5BB69ECA-7FDB-4203-BA1F-12EA69ADBCF3}" dt="2023-12-10T20:05:19.970" v="1590" actId="20577"/>
          <ac:spMkLst>
            <pc:docMk/>
            <pc:sldMk cId="3717647477" sldId="276"/>
            <ac:spMk id="5" creationId="{00000000-0000-0000-0000-000000000000}"/>
          </ac:spMkLst>
        </pc:spChg>
        <pc:picChg chg="mod modCrop">
          <ac:chgData name="Ye, Zehao" userId="b26926c6-f343-4f0d-9204-2755a8a4ddbc" providerId="ADAL" clId="{5BB69ECA-7FDB-4203-BA1F-12EA69ADBCF3}" dt="2023-12-10T16:50:26.766" v="1099" actId="1076"/>
          <ac:picMkLst>
            <pc:docMk/>
            <pc:sldMk cId="3717647477" sldId="276"/>
            <ac:picMk id="3" creationId="{14E0CCB0-190D-2451-22E7-8B31C2420C0F}"/>
          </ac:picMkLst>
        </pc:picChg>
      </pc:sldChg>
      <pc:sldChg chg="addSp delSp modSp add del mod ord">
        <pc:chgData name="Ye, Zehao" userId="b26926c6-f343-4f0d-9204-2755a8a4ddbc" providerId="ADAL" clId="{5BB69ECA-7FDB-4203-BA1F-12EA69ADBCF3}" dt="2023-12-11T10:55:06.617" v="1780" actId="47"/>
        <pc:sldMkLst>
          <pc:docMk/>
          <pc:sldMk cId="846699421" sldId="277"/>
        </pc:sldMkLst>
        <pc:spChg chg="mod">
          <ac:chgData name="Ye, Zehao" userId="b26926c6-f343-4f0d-9204-2755a8a4ddbc" providerId="ADAL" clId="{5BB69ECA-7FDB-4203-BA1F-12EA69ADBCF3}" dt="2023-12-10T16:49:52.471" v="1097" actId="20577"/>
          <ac:spMkLst>
            <pc:docMk/>
            <pc:sldMk cId="846699421" sldId="277"/>
            <ac:spMk id="4" creationId="{00000000-0000-0000-0000-000000000000}"/>
          </ac:spMkLst>
        </pc:spChg>
        <pc:spChg chg="mod">
          <ac:chgData name="Ye, Zehao" userId="b26926c6-f343-4f0d-9204-2755a8a4ddbc" providerId="ADAL" clId="{5BB69ECA-7FDB-4203-BA1F-12EA69ADBCF3}" dt="2023-12-10T20:21:44.615" v="1727" actId="1076"/>
          <ac:spMkLst>
            <pc:docMk/>
            <pc:sldMk cId="846699421" sldId="277"/>
            <ac:spMk id="5" creationId="{00000000-0000-0000-0000-000000000000}"/>
          </ac:spMkLst>
        </pc:spChg>
        <pc:spChg chg="add del mod">
          <ac:chgData name="Ye, Zehao" userId="b26926c6-f343-4f0d-9204-2755a8a4ddbc" providerId="ADAL" clId="{5BB69ECA-7FDB-4203-BA1F-12EA69ADBCF3}" dt="2023-12-10T20:21:53.903" v="1728" actId="478"/>
          <ac:spMkLst>
            <pc:docMk/>
            <pc:sldMk cId="846699421" sldId="277"/>
            <ac:spMk id="9" creationId="{613F221F-B447-944D-20D1-BD772B08095C}"/>
          </ac:spMkLst>
        </pc:spChg>
        <pc:spChg chg="add del mod">
          <ac:chgData name="Ye, Zehao" userId="b26926c6-f343-4f0d-9204-2755a8a4ddbc" providerId="ADAL" clId="{5BB69ECA-7FDB-4203-BA1F-12EA69ADBCF3}" dt="2023-12-10T20:21:57.244" v="1730" actId="478"/>
          <ac:spMkLst>
            <pc:docMk/>
            <pc:sldMk cId="846699421" sldId="277"/>
            <ac:spMk id="10" creationId="{7E937810-E78B-C4CC-8893-7B33A85B2826}"/>
          </ac:spMkLst>
        </pc:spChg>
        <pc:spChg chg="add del mod">
          <ac:chgData name="Ye, Zehao" userId="b26926c6-f343-4f0d-9204-2755a8a4ddbc" providerId="ADAL" clId="{5BB69ECA-7FDB-4203-BA1F-12EA69ADBCF3}" dt="2023-12-10T20:21:55.776" v="1729" actId="478"/>
          <ac:spMkLst>
            <pc:docMk/>
            <pc:sldMk cId="846699421" sldId="277"/>
            <ac:spMk id="11" creationId="{EB5D32BC-8F01-AD0C-56B5-2A7937152059}"/>
          </ac:spMkLst>
        </pc:spChg>
        <pc:picChg chg="add del mod modCrop">
          <ac:chgData name="Ye, Zehao" userId="b26926c6-f343-4f0d-9204-2755a8a4ddbc" providerId="ADAL" clId="{5BB69ECA-7FDB-4203-BA1F-12EA69ADBCF3}" dt="2023-12-10T19:57:16.938" v="1477" actId="478"/>
          <ac:picMkLst>
            <pc:docMk/>
            <pc:sldMk cId="846699421" sldId="277"/>
            <ac:picMk id="2" creationId="{AEC42366-E7CD-B2FD-8E16-9DDC32E4F8B9}"/>
          </ac:picMkLst>
        </pc:picChg>
        <pc:picChg chg="add del mod modCrop">
          <ac:chgData name="Ye, Zehao" userId="b26926c6-f343-4f0d-9204-2755a8a4ddbc" providerId="ADAL" clId="{5BB69ECA-7FDB-4203-BA1F-12EA69ADBCF3}" dt="2023-12-10T20:21:40.760" v="1725" actId="478"/>
          <ac:picMkLst>
            <pc:docMk/>
            <pc:sldMk cId="846699421" sldId="277"/>
            <ac:picMk id="6" creationId="{698AF5A5-0592-132E-A9BF-B879C8925676}"/>
          </ac:picMkLst>
        </pc:picChg>
        <pc:picChg chg="add del mod modCrop">
          <ac:chgData name="Ye, Zehao" userId="b26926c6-f343-4f0d-9204-2755a8a4ddbc" providerId="ADAL" clId="{5BB69ECA-7FDB-4203-BA1F-12EA69ADBCF3}" dt="2023-12-10T20:00:48.761" v="1531" actId="478"/>
          <ac:picMkLst>
            <pc:docMk/>
            <pc:sldMk cId="846699421" sldId="277"/>
            <ac:picMk id="8" creationId="{AE42DBCB-443A-E34D-4ABC-0EF66D7AE956}"/>
          </ac:picMkLst>
        </pc:picChg>
      </pc:sldChg>
      <pc:sldChg chg="delSp modSp">
        <pc:chgData name="Ye, Zehao" userId="b26926c6-f343-4f0d-9204-2755a8a4ddbc" providerId="ADAL" clId="{5BB69ECA-7FDB-4203-BA1F-12EA69ADBCF3}" dt="2023-12-11T11:05:44.495" v="1795" actId="1076"/>
        <pc:sldMkLst>
          <pc:docMk/>
          <pc:sldMk cId="2920244745" sldId="277"/>
        </pc:sldMkLst>
        <pc:spChg chg="mod">
          <ac:chgData name="Ye, Zehao" userId="b26926c6-f343-4f0d-9204-2755a8a4ddbc" providerId="ADAL" clId="{5BB69ECA-7FDB-4203-BA1F-12EA69ADBCF3}" dt="2023-12-11T11:05:44.495" v="1795" actId="1076"/>
          <ac:spMkLst>
            <pc:docMk/>
            <pc:sldMk cId="2920244745" sldId="277"/>
            <ac:spMk id="2" creationId="{08249368-13F7-AB16-2979-B25E00CC0180}"/>
          </ac:spMkLst>
        </pc:spChg>
        <pc:spChg chg="del">
          <ac:chgData name="Ye, Zehao" userId="b26926c6-f343-4f0d-9204-2755a8a4ddbc" providerId="ADAL" clId="{5BB69ECA-7FDB-4203-BA1F-12EA69ADBCF3}" dt="2023-12-11T11:05:23.941" v="1792" actId="478"/>
          <ac:spMkLst>
            <pc:docMk/>
            <pc:sldMk cId="2920244745" sldId="277"/>
            <ac:spMk id="3" creationId="{1AD90013-8984-52CE-1B4C-E0D89EC669CC}"/>
          </ac:spMkLst>
        </pc:spChg>
      </pc:sldChg>
      <pc:sldChg chg="delSp modSp add mod ord">
        <pc:chgData name="Ye, Zehao" userId="b26926c6-f343-4f0d-9204-2755a8a4ddbc" providerId="ADAL" clId="{5BB69ECA-7FDB-4203-BA1F-12EA69ADBCF3}" dt="2023-12-11T13:05:40.260" v="1797"/>
        <pc:sldMkLst>
          <pc:docMk/>
          <pc:sldMk cId="3871719771" sldId="278"/>
        </pc:sldMkLst>
        <pc:spChg chg="mod">
          <ac:chgData name="Ye, Zehao" userId="b26926c6-f343-4f0d-9204-2755a8a4ddbc" providerId="ADAL" clId="{5BB69ECA-7FDB-4203-BA1F-12EA69ADBCF3}" dt="2023-12-11T11:04:56.800" v="1791" actId="1076"/>
          <ac:spMkLst>
            <pc:docMk/>
            <pc:sldMk cId="3871719771" sldId="278"/>
            <ac:spMk id="2" creationId="{08249368-13F7-AB16-2979-B25E00CC0180}"/>
          </ac:spMkLst>
        </pc:spChg>
        <pc:spChg chg="del">
          <ac:chgData name="Ye, Zehao" userId="b26926c6-f343-4f0d-9204-2755a8a4ddbc" providerId="ADAL" clId="{5BB69ECA-7FDB-4203-BA1F-12EA69ADBCF3}" dt="2023-12-11T11:04:39.960" v="1787" actId="478"/>
          <ac:spMkLst>
            <pc:docMk/>
            <pc:sldMk cId="3871719771" sldId="278"/>
            <ac:spMk id="3" creationId="{1AD90013-8984-52CE-1B4C-E0D89EC669CC}"/>
          </ac:spMkLst>
        </pc:spChg>
      </pc:sldChg>
      <pc:sldChg chg="new del">
        <pc:chgData name="Ye, Zehao" userId="b26926c6-f343-4f0d-9204-2755a8a4ddbc" providerId="ADAL" clId="{5BB69ECA-7FDB-4203-BA1F-12EA69ADBCF3}" dt="2023-12-11T13:11:22.013" v="1803" actId="680"/>
        <pc:sldMkLst>
          <pc:docMk/>
          <pc:sldMk cId="211065144" sldId="279"/>
        </pc:sldMkLst>
      </pc:sldChg>
    </pc:docChg>
  </pc:docChgLst>
  <pc:docChgLst>
    <pc:chgData name="Xu, Dawei" userId="S::ucemdxu@ucl.ac.uk::7fc86fd5-823e-4a67-8c83-84cbb8a271e4" providerId="AD" clId="Web-{A7C6EBB4-7053-4069-9AEE-29397D0942CF}"/>
    <pc:docChg chg="addSld">
      <pc:chgData name="Xu, Dawei" userId="S::ucemdxu@ucl.ac.uk::7fc86fd5-823e-4a67-8c83-84cbb8a271e4" providerId="AD" clId="Web-{A7C6EBB4-7053-4069-9AEE-29397D0942CF}" dt="2024-03-13T19:03:19.639" v="0"/>
      <pc:docMkLst>
        <pc:docMk/>
      </pc:docMkLst>
      <pc:sldChg chg="add">
        <pc:chgData name="Xu, Dawei" userId="S::ucemdxu@ucl.ac.uk::7fc86fd5-823e-4a67-8c83-84cbb8a271e4" providerId="AD" clId="Web-{A7C6EBB4-7053-4069-9AEE-29397D0942CF}" dt="2024-03-13T19:03:19.639" v="0"/>
        <pc:sldMkLst>
          <pc:docMk/>
          <pc:sldMk cId="1331985547" sldId="283"/>
        </pc:sldMkLst>
      </pc:sldChg>
    </pc:docChg>
  </pc:docChgLst>
  <pc:docChgLst>
    <pc:chgData name="Zhang, Yuehan" userId="S::ucemy05@ucl.ac.uk::ffe85446-0bc2-4567-b44c-22ad22fb68b9" providerId="AD" clId="Web-{3DC9717F-C43D-D478-C30D-7C45329C71BC}"/>
    <pc:docChg chg="modSld sldOrd">
      <pc:chgData name="Zhang, Yuehan" userId="S::ucemy05@ucl.ac.uk::ffe85446-0bc2-4567-b44c-22ad22fb68b9" providerId="AD" clId="Web-{3DC9717F-C43D-D478-C30D-7C45329C71BC}" dt="2024-03-14T19:36:46.843" v="78"/>
      <pc:docMkLst>
        <pc:docMk/>
      </pc:docMkLst>
      <pc:sldChg chg="modSp ord">
        <pc:chgData name="Zhang, Yuehan" userId="S::ucemy05@ucl.ac.uk::ffe85446-0bc2-4567-b44c-22ad22fb68b9" providerId="AD" clId="Web-{3DC9717F-C43D-D478-C30D-7C45329C71BC}" dt="2024-03-14T19:36:46.843" v="78"/>
        <pc:sldMkLst>
          <pc:docMk/>
          <pc:sldMk cId="387837006" sldId="281"/>
        </pc:sldMkLst>
        <pc:spChg chg="mod">
          <ac:chgData name="Zhang, Yuehan" userId="S::ucemy05@ucl.ac.uk::ffe85446-0bc2-4567-b44c-22ad22fb68b9" providerId="AD" clId="Web-{3DC9717F-C43D-D478-C30D-7C45329C71BC}" dt="2024-03-14T19:35:03.510" v="64" actId="20577"/>
          <ac:spMkLst>
            <pc:docMk/>
            <pc:sldMk cId="387837006" sldId="281"/>
            <ac:spMk id="3" creationId="{E676EDCC-B40C-B16A-A83C-D7E704577D43}"/>
          </ac:spMkLst>
        </pc:spChg>
        <pc:spChg chg="mod">
          <ac:chgData name="Zhang, Yuehan" userId="S::ucemy05@ucl.ac.uk::ffe85446-0bc2-4567-b44c-22ad22fb68b9" providerId="AD" clId="Web-{3DC9717F-C43D-D478-C30D-7C45329C71BC}" dt="2024-03-14T19:35:31.840" v="73" actId="1076"/>
          <ac:spMkLst>
            <pc:docMk/>
            <pc:sldMk cId="387837006" sldId="281"/>
            <ac:spMk id="4" creationId="{C5F78E90-AEB2-43AD-5B42-89DD8BD91A52}"/>
          </ac:spMkLst>
        </pc:spChg>
        <pc:spChg chg="mod">
          <ac:chgData name="Zhang, Yuehan" userId="S::ucemy05@ucl.ac.uk::ffe85446-0bc2-4567-b44c-22ad22fb68b9" providerId="AD" clId="Web-{3DC9717F-C43D-D478-C30D-7C45329C71BC}" dt="2024-03-14T19:35:31.840" v="72" actId="1076"/>
          <ac:spMkLst>
            <pc:docMk/>
            <pc:sldMk cId="387837006" sldId="281"/>
            <ac:spMk id="6" creationId="{40247D2D-0871-62D3-B871-EE73787CAFFA}"/>
          </ac:spMkLst>
        </pc:spChg>
        <pc:picChg chg="mod">
          <ac:chgData name="Zhang, Yuehan" userId="S::ucemy05@ucl.ac.uk::ffe85446-0bc2-4567-b44c-22ad22fb68b9" providerId="AD" clId="Web-{3DC9717F-C43D-D478-C30D-7C45329C71BC}" dt="2024-03-14T19:35:31.840" v="76" actId="1076"/>
          <ac:picMkLst>
            <pc:docMk/>
            <pc:sldMk cId="387837006" sldId="281"/>
            <ac:picMk id="10" creationId="{0E50021F-6B11-BD65-AA04-840864E4AB3F}"/>
          </ac:picMkLst>
        </pc:picChg>
        <pc:cxnChg chg="mod">
          <ac:chgData name="Zhang, Yuehan" userId="S::ucemy05@ucl.ac.uk::ffe85446-0bc2-4567-b44c-22ad22fb68b9" providerId="AD" clId="Web-{3DC9717F-C43D-D478-C30D-7C45329C71BC}" dt="2024-03-14T19:35:31.840" v="75" actId="1076"/>
          <ac:cxnSpMkLst>
            <pc:docMk/>
            <pc:sldMk cId="387837006" sldId="281"/>
            <ac:cxnSpMk id="5" creationId="{2CD7BEF6-A605-8792-DD29-595E19840918}"/>
          </ac:cxnSpMkLst>
        </pc:cxnChg>
        <pc:cxnChg chg="mod">
          <ac:chgData name="Zhang, Yuehan" userId="S::ucemy05@ucl.ac.uk::ffe85446-0bc2-4567-b44c-22ad22fb68b9" providerId="AD" clId="Web-{3DC9717F-C43D-D478-C30D-7C45329C71BC}" dt="2024-03-14T19:35:31.840" v="74" actId="1076"/>
          <ac:cxnSpMkLst>
            <pc:docMk/>
            <pc:sldMk cId="387837006" sldId="281"/>
            <ac:cxnSpMk id="7" creationId="{749045A6-1A08-511A-B1D5-782091C442BF}"/>
          </ac:cxnSpMkLst>
        </pc:cxnChg>
      </pc:sldChg>
      <pc:sldChg chg="addSp modSp ord">
        <pc:chgData name="Zhang, Yuehan" userId="S::ucemy05@ucl.ac.uk::ffe85446-0bc2-4567-b44c-22ad22fb68b9" providerId="AD" clId="Web-{3DC9717F-C43D-D478-C30D-7C45329C71BC}" dt="2024-03-14T19:36:37.249" v="77"/>
        <pc:sldMkLst>
          <pc:docMk/>
          <pc:sldMk cId="1915136862" sldId="309"/>
        </pc:sldMkLst>
        <pc:spChg chg="mod">
          <ac:chgData name="Zhang, Yuehan" userId="S::ucemy05@ucl.ac.uk::ffe85446-0bc2-4567-b44c-22ad22fb68b9" providerId="AD" clId="Web-{3DC9717F-C43D-D478-C30D-7C45329C71BC}" dt="2024-03-14T19:21:22.557" v="3" actId="1076"/>
          <ac:spMkLst>
            <pc:docMk/>
            <pc:sldMk cId="1915136862" sldId="309"/>
            <ac:spMk id="2" creationId="{255C8FF5-BCF3-A97E-798A-BD89A4A96EE0}"/>
          </ac:spMkLst>
        </pc:spChg>
        <pc:spChg chg="mod">
          <ac:chgData name="Zhang, Yuehan" userId="S::ucemy05@ucl.ac.uk::ffe85446-0bc2-4567-b44c-22ad22fb68b9" providerId="AD" clId="Web-{3DC9717F-C43D-D478-C30D-7C45329C71BC}" dt="2024-03-14T19:21:29.229" v="4" actId="1076"/>
          <ac:spMkLst>
            <pc:docMk/>
            <pc:sldMk cId="1915136862" sldId="309"/>
            <ac:spMk id="5" creationId="{00604E72-D633-E8CC-1A49-CCA1761BABCF}"/>
          </ac:spMkLst>
        </pc:spChg>
        <pc:spChg chg="mod">
          <ac:chgData name="Zhang, Yuehan" userId="S::ucemy05@ucl.ac.uk::ffe85446-0bc2-4567-b44c-22ad22fb68b9" providerId="AD" clId="Web-{3DC9717F-C43D-D478-C30D-7C45329C71BC}" dt="2024-03-14T19:21:29.291" v="7" actId="1076"/>
          <ac:spMkLst>
            <pc:docMk/>
            <pc:sldMk cId="1915136862" sldId="309"/>
            <ac:spMk id="11" creationId="{B6F244A1-73B6-6AD5-61D6-BEA2142D4A7D}"/>
          </ac:spMkLst>
        </pc:spChg>
        <pc:picChg chg="add mod">
          <ac:chgData name="Zhang, Yuehan" userId="S::ucemy05@ucl.ac.uk::ffe85446-0bc2-4567-b44c-22ad22fb68b9" providerId="AD" clId="Web-{3DC9717F-C43D-D478-C30D-7C45329C71BC}" dt="2024-03-14T19:21:13.603" v="1" actId="1076"/>
          <ac:picMkLst>
            <pc:docMk/>
            <pc:sldMk cId="1915136862" sldId="309"/>
            <ac:picMk id="3" creationId="{F02676BA-2CFD-B2F6-14B6-C68DAF02FEDD}"/>
          </ac:picMkLst>
        </pc:picChg>
        <pc:picChg chg="mod">
          <ac:chgData name="Zhang, Yuehan" userId="S::ucemy05@ucl.ac.uk::ffe85446-0bc2-4567-b44c-22ad22fb68b9" providerId="AD" clId="Web-{3DC9717F-C43D-D478-C30D-7C45329C71BC}" dt="2024-03-14T19:21:29.260" v="5" actId="1076"/>
          <ac:picMkLst>
            <pc:docMk/>
            <pc:sldMk cId="1915136862" sldId="309"/>
            <ac:picMk id="8" creationId="{04E984A5-55A5-4EFD-3DA2-51CE971750AF}"/>
          </ac:picMkLst>
        </pc:picChg>
        <pc:picChg chg="mod">
          <ac:chgData name="Zhang, Yuehan" userId="S::ucemy05@ucl.ac.uk::ffe85446-0bc2-4567-b44c-22ad22fb68b9" providerId="AD" clId="Web-{3DC9717F-C43D-D478-C30D-7C45329C71BC}" dt="2024-03-14T19:21:29.291" v="6" actId="1076"/>
          <ac:picMkLst>
            <pc:docMk/>
            <pc:sldMk cId="1915136862" sldId="309"/>
            <ac:picMk id="10" creationId="{AA32F6DD-AA72-CFB6-DFCF-6F99D2519EC4}"/>
          </ac:picMkLst>
        </pc:picChg>
      </pc:sldChg>
    </pc:docChg>
  </pc:docChgLst>
  <pc:docChgLst>
    <pc:chgData name="Li, Yuantong" userId="S::ucemyl7@ucl.ac.uk::4ccb5352-22df-4996-8623-b4df5dd00f20" providerId="AD" clId="Web-{10CC58A1-3D17-9664-9DDC-F487F9C9705B}"/>
    <pc:docChg chg="modSld">
      <pc:chgData name="Li, Yuantong" userId="S::ucemyl7@ucl.ac.uk::4ccb5352-22df-4996-8623-b4df5dd00f20" providerId="AD" clId="Web-{10CC58A1-3D17-9664-9DDC-F487F9C9705B}" dt="2024-03-14T13:58:18.119" v="82" actId="20577"/>
      <pc:docMkLst>
        <pc:docMk/>
      </pc:docMkLst>
      <pc:sldChg chg="modSp">
        <pc:chgData name="Li, Yuantong" userId="S::ucemyl7@ucl.ac.uk::4ccb5352-22df-4996-8623-b4df5dd00f20" providerId="AD" clId="Web-{10CC58A1-3D17-9664-9DDC-F487F9C9705B}" dt="2024-03-14T13:58:18.119" v="82" actId="20577"/>
        <pc:sldMkLst>
          <pc:docMk/>
          <pc:sldMk cId="2180711845" sldId="260"/>
        </pc:sldMkLst>
        <pc:spChg chg="mod">
          <ac:chgData name="Li, Yuantong" userId="S::ucemyl7@ucl.ac.uk::4ccb5352-22df-4996-8623-b4df5dd00f20" providerId="AD" clId="Web-{10CC58A1-3D17-9664-9DDC-F487F9C9705B}" dt="2024-03-14T13:58:18.119" v="82" actId="20577"/>
          <ac:spMkLst>
            <pc:docMk/>
            <pc:sldMk cId="2180711845" sldId="260"/>
            <ac:spMk id="5" creationId="{00000000-0000-0000-0000-000000000000}"/>
          </ac:spMkLst>
        </pc:spChg>
      </pc:sldChg>
    </pc:docChg>
  </pc:docChgLst>
  <pc:docChgLst>
    <pc:chgData name="Xu, Dawei" userId="S::ucemdxu@ucl.ac.uk::7fc86fd5-823e-4a67-8c83-84cbb8a271e4" providerId="AD" clId="Web-{313DE2E9-264D-44EB-927A-C435D1AF82D2}"/>
    <pc:docChg chg="modSld">
      <pc:chgData name="Xu, Dawei" userId="S::ucemdxu@ucl.ac.uk::7fc86fd5-823e-4a67-8c83-84cbb8a271e4" providerId="AD" clId="Web-{313DE2E9-264D-44EB-927A-C435D1AF82D2}" dt="2023-12-11T11:24:50.970" v="5"/>
      <pc:docMkLst>
        <pc:docMk/>
      </pc:docMkLst>
      <pc:sldChg chg="modNotes">
        <pc:chgData name="Xu, Dawei" userId="S::ucemdxu@ucl.ac.uk::7fc86fd5-823e-4a67-8c83-84cbb8a271e4" providerId="AD" clId="Web-{313DE2E9-264D-44EB-927A-C435D1AF82D2}" dt="2023-12-11T11:24:50.970" v="5"/>
        <pc:sldMkLst>
          <pc:docMk/>
          <pc:sldMk cId="3178791030" sldId="266"/>
        </pc:sldMkLst>
      </pc:sldChg>
    </pc:docChg>
  </pc:docChgLst>
  <pc:docChgLst>
    <pc:chgData name="Wu, Jiachen" userId="S::ucemwuk@ucl.ac.uk::4af3a77c-900b-4a08-9364-99c5088e87e2" providerId="AD" clId="Web-{7F52D5A5-A1B8-4F9D-B816-9BEAAEF62B33}"/>
    <pc:docChg chg="modSld">
      <pc:chgData name="Wu, Jiachen" userId="S::ucemwuk@ucl.ac.uk::4af3a77c-900b-4a08-9364-99c5088e87e2" providerId="AD" clId="Web-{7F52D5A5-A1B8-4F9D-B816-9BEAAEF62B33}" dt="2024-03-13T17:34:31.464" v="38" actId="20577"/>
      <pc:docMkLst>
        <pc:docMk/>
      </pc:docMkLst>
      <pc:sldChg chg="addSp delSp modSp mod modClrScheme chgLayout">
        <pc:chgData name="Wu, Jiachen" userId="S::ucemwuk@ucl.ac.uk::4af3a77c-900b-4a08-9364-99c5088e87e2" providerId="AD" clId="Web-{7F52D5A5-A1B8-4F9D-B816-9BEAAEF62B33}" dt="2024-03-13T17:34:31.464" v="38" actId="20577"/>
        <pc:sldMkLst>
          <pc:docMk/>
          <pc:sldMk cId="3178791030" sldId="266"/>
        </pc:sldMkLst>
        <pc:spChg chg="add del mod">
          <ac:chgData name="Wu, Jiachen" userId="S::ucemwuk@ucl.ac.uk::4af3a77c-900b-4a08-9364-99c5088e87e2" providerId="AD" clId="Web-{7F52D5A5-A1B8-4F9D-B816-9BEAAEF62B33}" dt="2024-03-13T17:28:36.162" v="5"/>
          <ac:spMkLst>
            <pc:docMk/>
            <pc:sldMk cId="3178791030" sldId="266"/>
            <ac:spMk id="3" creationId="{BBE75724-3BD7-DB3E-07C3-459A61AE98E2}"/>
          </ac:spMkLst>
        </pc:spChg>
        <pc:spChg chg="mod">
          <ac:chgData name="Wu, Jiachen" userId="S::ucemwuk@ucl.ac.uk::4af3a77c-900b-4a08-9364-99c5088e87e2" providerId="AD" clId="Web-{7F52D5A5-A1B8-4F9D-B816-9BEAAEF62B33}" dt="2024-03-13T17:33:37.914" v="24" actId="1076"/>
          <ac:spMkLst>
            <pc:docMk/>
            <pc:sldMk cId="3178791030" sldId="266"/>
            <ac:spMk id="4" creationId="{00000000-0000-0000-0000-000000000000}"/>
          </ac:spMkLst>
        </pc:spChg>
        <pc:spChg chg="del mod">
          <ac:chgData name="Wu, Jiachen" userId="S::ucemwuk@ucl.ac.uk::4af3a77c-900b-4a08-9364-99c5088e87e2" providerId="AD" clId="Web-{7F52D5A5-A1B8-4F9D-B816-9BEAAEF62B33}" dt="2024-03-13T17:28:29.146" v="3"/>
          <ac:spMkLst>
            <pc:docMk/>
            <pc:sldMk cId="3178791030" sldId="266"/>
            <ac:spMk id="5" creationId="{00000000-0000-0000-0000-000000000000}"/>
          </ac:spMkLst>
        </pc:spChg>
        <pc:spChg chg="del mod">
          <ac:chgData name="Wu, Jiachen" userId="S::ucemwuk@ucl.ac.uk::4af3a77c-900b-4a08-9364-99c5088e87e2" providerId="AD" clId="Web-{7F52D5A5-A1B8-4F9D-B816-9BEAAEF62B33}" dt="2024-03-13T17:28:23.271" v="2"/>
          <ac:spMkLst>
            <pc:docMk/>
            <pc:sldMk cId="3178791030" sldId="266"/>
            <ac:spMk id="6" creationId="{62FB0CDB-1BAD-1B37-F2E4-26C312702D08}"/>
          </ac:spMkLst>
        </pc:spChg>
        <pc:spChg chg="add mod ord">
          <ac:chgData name="Wu, Jiachen" userId="S::ucemwuk@ucl.ac.uk::4af3a77c-900b-4a08-9364-99c5088e87e2" providerId="AD" clId="Web-{7F52D5A5-A1B8-4F9D-B816-9BEAAEF62B33}" dt="2024-03-13T17:34:31.464" v="38" actId="20577"/>
          <ac:spMkLst>
            <pc:docMk/>
            <pc:sldMk cId="3178791030" sldId="266"/>
            <ac:spMk id="10" creationId="{202A75A6-3BAD-E79A-91C7-C5C13F4AD600}"/>
          </ac:spMkLst>
        </pc:spChg>
        <pc:spChg chg="add del mod">
          <ac:chgData name="Wu, Jiachen" userId="S::ucemwuk@ucl.ac.uk::4af3a77c-900b-4a08-9364-99c5088e87e2" providerId="AD" clId="Web-{7F52D5A5-A1B8-4F9D-B816-9BEAAEF62B33}" dt="2024-03-13T17:29:05.680" v="8"/>
          <ac:spMkLst>
            <pc:docMk/>
            <pc:sldMk cId="3178791030" sldId="266"/>
            <ac:spMk id="12" creationId="{CA83FBA6-88CA-81A2-6DAF-F05DBCB21962}"/>
          </ac:spMkLst>
        </pc:spChg>
        <pc:picChg chg="add mod">
          <ac:chgData name="Wu, Jiachen" userId="S::ucemwuk@ucl.ac.uk::4af3a77c-900b-4a08-9364-99c5088e87e2" providerId="AD" clId="Web-{7F52D5A5-A1B8-4F9D-B816-9BEAAEF62B33}" dt="2024-03-13T17:29:21.712" v="10" actId="14100"/>
          <ac:picMkLst>
            <pc:docMk/>
            <pc:sldMk cId="3178791030" sldId="266"/>
            <ac:picMk id="7" creationId="{DDC7B684-5192-1384-E6CC-D7270592CDE8}"/>
          </ac:picMkLst>
        </pc:picChg>
        <pc:picChg chg="add mod">
          <ac:chgData name="Wu, Jiachen" userId="S::ucemwuk@ucl.ac.uk::4af3a77c-900b-4a08-9364-99c5088e87e2" providerId="AD" clId="Web-{7F52D5A5-A1B8-4F9D-B816-9BEAAEF62B33}" dt="2024-03-13T17:29:50.823" v="13" actId="1076"/>
          <ac:picMkLst>
            <pc:docMk/>
            <pc:sldMk cId="3178791030" sldId="266"/>
            <ac:picMk id="8" creationId="{56F2A4B5-1154-0DCC-6EED-DFE2BF7F4D8C}"/>
          </ac:picMkLst>
        </pc:picChg>
      </pc:sldChg>
    </pc:docChg>
  </pc:docChgLst>
  <pc:docChgLst>
    <pc:chgData name="Wu, Jiachen" userId="S::ucemwuk@ucl.ac.uk::4af3a77c-900b-4a08-9364-99c5088e87e2" providerId="AD" clId="Web-{8A7F9EAD-5261-44AB-B3FC-F034EC07AFE7}"/>
    <pc:docChg chg="addSld">
      <pc:chgData name="Wu, Jiachen" userId="S::ucemwuk@ucl.ac.uk::4af3a77c-900b-4a08-9364-99c5088e87e2" providerId="AD" clId="Web-{8A7F9EAD-5261-44AB-B3FC-F034EC07AFE7}" dt="2024-03-13T20:40:12.694" v="0"/>
      <pc:docMkLst>
        <pc:docMk/>
      </pc:docMkLst>
      <pc:sldChg chg="add">
        <pc:chgData name="Wu, Jiachen" userId="S::ucemwuk@ucl.ac.uk::4af3a77c-900b-4a08-9364-99c5088e87e2" providerId="AD" clId="Web-{8A7F9EAD-5261-44AB-B3FC-F034EC07AFE7}" dt="2024-03-13T20:40:12.694" v="0"/>
        <pc:sldMkLst>
          <pc:docMk/>
          <pc:sldMk cId="3178791030" sldId="288"/>
        </pc:sldMkLst>
      </pc:sldChg>
    </pc:docChg>
  </pc:docChgLst>
  <pc:docChgLst>
    <pc:chgData name="Zhu, Yuhao" userId="S::ucemy06@ucl.ac.uk::ce0601e5-544d-4279-8376-09ef58a8d5b8" providerId="AD" clId="Web-{A7FF1493-BE35-4A49-B63A-670FE69CC895}"/>
    <pc:docChg chg="modSld">
      <pc:chgData name="Zhu, Yuhao" userId="S::ucemy06@ucl.ac.uk::ce0601e5-544d-4279-8376-09ef58a8d5b8" providerId="AD" clId="Web-{A7FF1493-BE35-4A49-B63A-670FE69CC895}" dt="2024-03-14T11:49:49.667" v="3" actId="20577"/>
      <pc:docMkLst>
        <pc:docMk/>
      </pc:docMkLst>
      <pc:sldChg chg="modSp">
        <pc:chgData name="Zhu, Yuhao" userId="S::ucemy06@ucl.ac.uk::ce0601e5-544d-4279-8376-09ef58a8d5b8" providerId="AD" clId="Web-{A7FF1493-BE35-4A49-B63A-670FE69CC895}" dt="2024-03-14T11:49:49.667" v="3" actId="20577"/>
        <pc:sldMkLst>
          <pc:docMk/>
          <pc:sldMk cId="2518274739" sldId="269"/>
        </pc:sldMkLst>
        <pc:spChg chg="mod">
          <ac:chgData name="Zhu, Yuhao" userId="S::ucemy06@ucl.ac.uk::ce0601e5-544d-4279-8376-09ef58a8d5b8" providerId="AD" clId="Web-{A7FF1493-BE35-4A49-B63A-670FE69CC895}" dt="2024-03-14T11:49:49.667" v="3" actId="20577"/>
          <ac:spMkLst>
            <pc:docMk/>
            <pc:sldMk cId="2518274739" sldId="269"/>
            <ac:spMk id="12" creationId="{7457CC65-3797-6F4E-DBBD-30A9A03585E1}"/>
          </ac:spMkLst>
        </pc:spChg>
      </pc:sldChg>
      <pc:sldChg chg="modSp">
        <pc:chgData name="Zhu, Yuhao" userId="S::ucemy06@ucl.ac.uk::ce0601e5-544d-4279-8376-09ef58a8d5b8" providerId="AD" clId="Web-{A7FF1493-BE35-4A49-B63A-670FE69CC895}" dt="2024-03-14T11:49:36.980" v="1" actId="1076"/>
        <pc:sldMkLst>
          <pc:docMk/>
          <pc:sldMk cId="1582432543" sldId="297"/>
        </pc:sldMkLst>
        <pc:picChg chg="mod">
          <ac:chgData name="Zhu, Yuhao" userId="S::ucemy06@ucl.ac.uk::ce0601e5-544d-4279-8376-09ef58a8d5b8" providerId="AD" clId="Web-{A7FF1493-BE35-4A49-B63A-670FE69CC895}" dt="2024-03-14T11:49:36.980" v="1" actId="1076"/>
          <ac:picMkLst>
            <pc:docMk/>
            <pc:sldMk cId="1582432543" sldId="297"/>
            <ac:picMk id="3" creationId="{5C329F89-ECDE-235B-6D0C-7004919000C2}"/>
          </ac:picMkLst>
        </pc:picChg>
      </pc:sldChg>
    </pc:docChg>
  </pc:docChgLst>
  <pc:docChgLst>
    <pc:chgData name="Zhang, Yuehan" userId="S::ucemy05@ucl.ac.uk::ffe85446-0bc2-4567-b44c-22ad22fb68b9" providerId="AD" clId="Web-{B9D3FF1A-EC0F-4DE8-80F2-EF4BDD45FB67}"/>
    <pc:docChg chg="addSld modSld">
      <pc:chgData name="Zhang, Yuehan" userId="S::ucemy05@ucl.ac.uk::ffe85446-0bc2-4567-b44c-22ad22fb68b9" providerId="AD" clId="Web-{B9D3FF1A-EC0F-4DE8-80F2-EF4BDD45FB67}" dt="2023-12-11T11:04:30.492" v="26" actId="20577"/>
      <pc:docMkLst>
        <pc:docMk/>
      </pc:docMkLst>
      <pc:sldChg chg="modSp new">
        <pc:chgData name="Zhang, Yuehan" userId="S::ucemy05@ucl.ac.uk::ffe85446-0bc2-4567-b44c-22ad22fb68b9" providerId="AD" clId="Web-{B9D3FF1A-EC0F-4DE8-80F2-EF4BDD45FB67}" dt="2023-12-11T11:04:30.492" v="26" actId="20577"/>
        <pc:sldMkLst>
          <pc:docMk/>
          <pc:sldMk cId="2920244745" sldId="277"/>
        </pc:sldMkLst>
        <pc:spChg chg="mod">
          <ac:chgData name="Zhang, Yuehan" userId="S::ucemy05@ucl.ac.uk::ffe85446-0bc2-4567-b44c-22ad22fb68b9" providerId="AD" clId="Web-{B9D3FF1A-EC0F-4DE8-80F2-EF4BDD45FB67}" dt="2023-12-11T11:04:30.492" v="26" actId="20577"/>
          <ac:spMkLst>
            <pc:docMk/>
            <pc:sldMk cId="2920244745" sldId="277"/>
            <ac:spMk id="2" creationId="{08249368-13F7-AB16-2979-B25E00CC0180}"/>
          </ac:spMkLst>
        </pc:spChg>
      </pc:sldChg>
    </pc:docChg>
  </pc:docChgLst>
  <pc:docChgLst>
    <pc:chgData name="Li, Yuantong" userId="S::ucemyl7@ucl.ac.uk::4ccb5352-22df-4996-8623-b4df5dd00f20" providerId="AD" clId="Web-{68E9C8AD-37BF-5759-3D36-0921441ADC2A}"/>
    <pc:docChg chg="addSld delSld modSld">
      <pc:chgData name="Li, Yuantong" userId="S::ucemyl7@ucl.ac.uk::4ccb5352-22df-4996-8623-b4df5dd00f20" providerId="AD" clId="Web-{68E9C8AD-37BF-5759-3D36-0921441ADC2A}" dt="2024-03-15T11:54:10.393" v="27" actId="1076"/>
      <pc:docMkLst>
        <pc:docMk/>
      </pc:docMkLst>
      <pc:sldChg chg="delCm">
        <pc:chgData name="Li, Yuantong" userId="S::ucemyl7@ucl.ac.uk::4ccb5352-22df-4996-8623-b4df5dd00f20" providerId="AD" clId="Web-{68E9C8AD-37BF-5759-3D36-0921441ADC2A}" dt="2024-03-15T11:33:25.014" v="0"/>
        <pc:sldMkLst>
          <pc:docMk/>
          <pc:sldMk cId="2180711845" sldId="260"/>
        </pc:sldMkLst>
        <pc:extLst>
          <p:ext xmlns:p="http://schemas.openxmlformats.org/presentationml/2006/main" uri="{D6D511B9-2390-475A-947B-AFAB55BFBCF1}">
            <pc226:cmChg xmlns:pc226="http://schemas.microsoft.com/office/powerpoint/2022/06/main/command" chg="del">
              <pc226:chgData name="Li, Yuantong" userId="S::ucemyl7@ucl.ac.uk::4ccb5352-22df-4996-8623-b4df5dd00f20" providerId="AD" clId="Web-{68E9C8AD-37BF-5759-3D36-0921441ADC2A}" dt="2024-03-15T11:33:25.014" v="0"/>
              <pc2:cmMkLst xmlns:pc2="http://schemas.microsoft.com/office/powerpoint/2019/9/main/command">
                <pc:docMk/>
                <pc:sldMk cId="2180711845" sldId="260"/>
                <pc2:cmMk id="{6BC11889-D1B7-469B-882A-176346FE5A79}"/>
              </pc2:cmMkLst>
            </pc226:cmChg>
          </p:ext>
        </pc:extLst>
      </pc:sldChg>
      <pc:sldChg chg="addSp delSp modSp">
        <pc:chgData name="Li, Yuantong" userId="S::ucemyl7@ucl.ac.uk::4ccb5352-22df-4996-8623-b4df5dd00f20" providerId="AD" clId="Web-{68E9C8AD-37BF-5759-3D36-0921441ADC2A}" dt="2024-03-15T11:54:10.393" v="27" actId="1076"/>
        <pc:sldMkLst>
          <pc:docMk/>
          <pc:sldMk cId="2034239243" sldId="265"/>
        </pc:sldMkLst>
        <pc:spChg chg="add mod">
          <ac:chgData name="Li, Yuantong" userId="S::ucemyl7@ucl.ac.uk::4ccb5352-22df-4996-8623-b4df5dd00f20" providerId="AD" clId="Web-{68E9C8AD-37BF-5759-3D36-0921441ADC2A}" dt="2024-03-15T11:54:10.393" v="27" actId="1076"/>
          <ac:spMkLst>
            <pc:docMk/>
            <pc:sldMk cId="2034239243" sldId="265"/>
            <ac:spMk id="8" creationId="{8E4603B8-ABEC-7487-F135-4ABB6C66E057}"/>
          </ac:spMkLst>
        </pc:spChg>
        <pc:spChg chg="add del">
          <ac:chgData name="Li, Yuantong" userId="S::ucemyl7@ucl.ac.uk::4ccb5352-22df-4996-8623-b4df5dd00f20" providerId="AD" clId="Web-{68E9C8AD-37BF-5759-3D36-0921441ADC2A}" dt="2024-03-15T11:53:19.891" v="12"/>
          <ac:spMkLst>
            <pc:docMk/>
            <pc:sldMk cId="2034239243" sldId="265"/>
            <ac:spMk id="9" creationId="{150D349C-B49A-B996-66F2-B7DAA7EFC16A}"/>
          </ac:spMkLst>
        </pc:spChg>
        <pc:spChg chg="add mod">
          <ac:chgData name="Li, Yuantong" userId="S::ucemyl7@ucl.ac.uk::4ccb5352-22df-4996-8623-b4df5dd00f20" providerId="AD" clId="Web-{68E9C8AD-37BF-5759-3D36-0921441ADC2A}" dt="2024-03-15T11:54:05.643" v="26" actId="1076"/>
          <ac:spMkLst>
            <pc:docMk/>
            <pc:sldMk cId="2034239243" sldId="265"/>
            <ac:spMk id="10" creationId="{2743A2C4-C5CE-EB7E-96A8-6D5591AF1DDA}"/>
          </ac:spMkLst>
        </pc:spChg>
      </pc:sldChg>
      <pc:sldChg chg="modCm">
        <pc:chgData name="Li, Yuantong" userId="S::ucemyl7@ucl.ac.uk::4ccb5352-22df-4996-8623-b4df5dd00f20" providerId="AD" clId="Web-{68E9C8AD-37BF-5759-3D36-0921441ADC2A}" dt="2024-03-15T11:48:41.145" v="2"/>
        <pc:sldMkLst>
          <pc:docMk/>
          <pc:sldMk cId="3971339253" sldId="268"/>
        </pc:sldMkLst>
        <pc:extLst>
          <p:ext xmlns:p="http://schemas.openxmlformats.org/presentationml/2006/main" uri="{D6D511B9-2390-475A-947B-AFAB55BFBCF1}">
            <pc226:cmChg xmlns:pc226="http://schemas.microsoft.com/office/powerpoint/2022/06/main/command" chg="mod">
              <pc226:chgData name="Li, Yuantong" userId="S::ucemyl7@ucl.ac.uk::4ccb5352-22df-4996-8623-b4df5dd00f20" providerId="AD" clId="Web-{68E9C8AD-37BF-5759-3D36-0921441ADC2A}" dt="2024-03-15T11:48:41.145" v="2"/>
              <pc2:cmMkLst xmlns:pc2="http://schemas.microsoft.com/office/powerpoint/2019/9/main/command">
                <pc:docMk/>
                <pc:sldMk cId="3971339253" sldId="268"/>
                <pc2:cmMk id="{2826C784-8E3E-4AB6-A44A-C21C4C72FEE8}"/>
              </pc2:cmMkLst>
            </pc226:cmChg>
          </p:ext>
        </pc:extLst>
      </pc:sldChg>
      <pc:sldChg chg="modCm">
        <pc:chgData name="Li, Yuantong" userId="S::ucemyl7@ucl.ac.uk::4ccb5352-22df-4996-8623-b4df5dd00f20" providerId="AD" clId="Web-{68E9C8AD-37BF-5759-3D36-0921441ADC2A}" dt="2024-03-15T11:40:22.766" v="1"/>
        <pc:sldMkLst>
          <pc:docMk/>
          <pc:sldMk cId="2140657200" sldId="293"/>
        </pc:sldMkLst>
        <pc:extLst>
          <p:ext xmlns:p="http://schemas.openxmlformats.org/presentationml/2006/main" uri="{D6D511B9-2390-475A-947B-AFAB55BFBCF1}">
            <pc226:cmChg xmlns:pc226="http://schemas.microsoft.com/office/powerpoint/2022/06/main/command" chg="mod">
              <pc226:chgData name="Li, Yuantong" userId="S::ucemyl7@ucl.ac.uk::4ccb5352-22df-4996-8623-b4df5dd00f20" providerId="AD" clId="Web-{68E9C8AD-37BF-5759-3D36-0921441ADC2A}" dt="2024-03-15T11:40:22.766" v="1"/>
              <pc2:cmMkLst xmlns:pc2="http://schemas.microsoft.com/office/powerpoint/2019/9/main/command">
                <pc:docMk/>
                <pc:sldMk cId="2140657200" sldId="293"/>
                <pc2:cmMk id="{5F1D06B0-0CE7-4DB6-95E4-77134395DEE4}"/>
              </pc2:cmMkLst>
            </pc226:cmChg>
          </p:ext>
        </pc:extLst>
      </pc:sldChg>
      <pc:sldChg chg="modCm">
        <pc:chgData name="Li, Yuantong" userId="S::ucemyl7@ucl.ac.uk::4ccb5352-22df-4996-8623-b4df5dd00f20" providerId="AD" clId="Web-{68E9C8AD-37BF-5759-3D36-0921441ADC2A}" dt="2024-03-15T11:51:39.340" v="4"/>
        <pc:sldMkLst>
          <pc:docMk/>
          <pc:sldMk cId="3067713894" sldId="306"/>
        </pc:sldMkLst>
        <pc:extLst>
          <p:ext xmlns:p="http://schemas.openxmlformats.org/presentationml/2006/main" uri="{D6D511B9-2390-475A-947B-AFAB55BFBCF1}">
            <pc226:cmChg xmlns:pc226="http://schemas.microsoft.com/office/powerpoint/2022/06/main/command" chg="mod">
              <pc226:chgData name="Li, Yuantong" userId="S::ucemyl7@ucl.ac.uk::4ccb5352-22df-4996-8623-b4df5dd00f20" providerId="AD" clId="Web-{68E9C8AD-37BF-5759-3D36-0921441ADC2A}" dt="2024-03-15T11:51:39.340" v="4"/>
              <pc2:cmMkLst xmlns:pc2="http://schemas.microsoft.com/office/powerpoint/2019/9/main/command">
                <pc:docMk/>
                <pc:sldMk cId="3067713894" sldId="306"/>
                <pc2:cmMk id="{55CC2721-C874-4FF9-ADB7-BB2E6E2E29A4}"/>
              </pc2:cmMkLst>
            </pc226:cmChg>
          </p:ext>
        </pc:extLst>
      </pc:sldChg>
      <pc:sldChg chg="add del replId">
        <pc:chgData name="Li, Yuantong" userId="S::ucemyl7@ucl.ac.uk::4ccb5352-22df-4996-8623-b4df5dd00f20" providerId="AD" clId="Web-{68E9C8AD-37BF-5759-3D36-0921441ADC2A}" dt="2024-03-15T11:53:41.423" v="17"/>
        <pc:sldMkLst>
          <pc:docMk/>
          <pc:sldMk cId="1341761765" sldId="311"/>
        </pc:sldMkLst>
      </pc:sldChg>
      <pc:sldChg chg="add del replId">
        <pc:chgData name="Li, Yuantong" userId="S::ucemyl7@ucl.ac.uk::4ccb5352-22df-4996-8623-b4df5dd00f20" providerId="AD" clId="Web-{68E9C8AD-37BF-5759-3D36-0921441ADC2A}" dt="2024-03-15T11:53:28.845" v="14"/>
        <pc:sldMkLst>
          <pc:docMk/>
          <pc:sldMk cId="1823090431" sldId="311"/>
        </pc:sldMkLst>
      </pc:sldChg>
    </pc:docChg>
  </pc:docChgLst>
  <pc:docChgLst>
    <pc:chgData name="Zhu, Yuhao" userId="S::ucemy06@ucl.ac.uk::ce0601e5-544d-4279-8376-09ef58a8d5b8" providerId="AD" clId="Web-{B04B24FA-10F3-4A03-8E17-38A6568737C7}"/>
    <pc:docChg chg="sldOrd">
      <pc:chgData name="Zhu, Yuhao" userId="S::ucemy06@ucl.ac.uk::ce0601e5-544d-4279-8376-09ef58a8d5b8" providerId="AD" clId="Web-{B04B24FA-10F3-4A03-8E17-38A6568737C7}" dt="2023-12-11T13:45:24.093" v="0"/>
      <pc:docMkLst>
        <pc:docMk/>
      </pc:docMkLst>
      <pc:sldChg chg="ord">
        <pc:chgData name="Zhu, Yuhao" userId="S::ucemy06@ucl.ac.uk::ce0601e5-544d-4279-8376-09ef58a8d5b8" providerId="AD" clId="Web-{B04B24FA-10F3-4A03-8E17-38A6568737C7}" dt="2023-12-11T13:45:24.093" v="0"/>
        <pc:sldMkLst>
          <pc:docMk/>
          <pc:sldMk cId="2674503908" sldId="274"/>
        </pc:sldMkLst>
      </pc:sldChg>
    </pc:docChg>
  </pc:docChgLst>
  <pc:docChgLst>
    <pc:chgData name="Zhang, Yuehan" userId="S::ucemy05@ucl.ac.uk::ffe85446-0bc2-4567-b44c-22ad22fb68b9" providerId="AD" clId="Web-{CDFF1EC7-A996-2E0D-185E-0DCCCA9D1F8D}"/>
    <pc:docChg chg="addSld modSld">
      <pc:chgData name="Zhang, Yuehan" userId="S::ucemy05@ucl.ac.uk::ffe85446-0bc2-4567-b44c-22ad22fb68b9" providerId="AD" clId="Web-{CDFF1EC7-A996-2E0D-185E-0DCCCA9D1F8D}" dt="2024-03-14T19:19:59.082" v="87"/>
      <pc:docMkLst>
        <pc:docMk/>
      </pc:docMkLst>
      <pc:sldChg chg="modSp">
        <pc:chgData name="Zhang, Yuehan" userId="S::ucemy05@ucl.ac.uk::ffe85446-0bc2-4567-b44c-22ad22fb68b9" providerId="AD" clId="Web-{CDFF1EC7-A996-2E0D-185E-0DCCCA9D1F8D}" dt="2024-03-14T18:59:50.005" v="42" actId="20577"/>
        <pc:sldMkLst>
          <pc:docMk/>
          <pc:sldMk cId="435377" sldId="279"/>
        </pc:sldMkLst>
        <pc:spChg chg="mod">
          <ac:chgData name="Zhang, Yuehan" userId="S::ucemy05@ucl.ac.uk::ffe85446-0bc2-4567-b44c-22ad22fb68b9" providerId="AD" clId="Web-{CDFF1EC7-A996-2E0D-185E-0DCCCA9D1F8D}" dt="2024-03-14T18:59:26.629" v="18" actId="20577"/>
          <ac:spMkLst>
            <pc:docMk/>
            <pc:sldMk cId="435377" sldId="279"/>
            <ac:spMk id="5" creationId="{00604E72-D633-E8CC-1A49-CCA1761BABCF}"/>
          </ac:spMkLst>
        </pc:spChg>
        <pc:spChg chg="mod">
          <ac:chgData name="Zhang, Yuehan" userId="S::ucemy05@ucl.ac.uk::ffe85446-0bc2-4567-b44c-22ad22fb68b9" providerId="AD" clId="Web-{CDFF1EC7-A996-2E0D-185E-0DCCCA9D1F8D}" dt="2024-03-14T18:59:50.005" v="42" actId="20577"/>
          <ac:spMkLst>
            <pc:docMk/>
            <pc:sldMk cId="435377" sldId="279"/>
            <ac:spMk id="6" creationId="{2DD26A7A-12F7-4B28-A2AC-6FE9892CFEA5}"/>
          </ac:spMkLst>
        </pc:spChg>
      </pc:sldChg>
      <pc:sldChg chg="delSp modSp">
        <pc:chgData name="Zhang, Yuehan" userId="S::ucemy05@ucl.ac.uk::ffe85446-0bc2-4567-b44c-22ad22fb68b9" providerId="AD" clId="Web-{CDFF1EC7-A996-2E0D-185E-0DCCCA9D1F8D}" dt="2024-03-14T19:19:52.878" v="84" actId="1076"/>
        <pc:sldMkLst>
          <pc:docMk/>
          <pc:sldMk cId="641060575" sldId="280"/>
        </pc:sldMkLst>
        <pc:spChg chg="del">
          <ac:chgData name="Zhang, Yuehan" userId="S::ucemy05@ucl.ac.uk::ffe85446-0bc2-4567-b44c-22ad22fb68b9" providerId="AD" clId="Web-{CDFF1EC7-A996-2E0D-185E-0DCCCA9D1F8D}" dt="2024-03-14T19:19:27.300" v="79"/>
          <ac:spMkLst>
            <pc:docMk/>
            <pc:sldMk cId="641060575" sldId="280"/>
            <ac:spMk id="5" creationId="{00604E72-D633-E8CC-1A49-CCA1761BABCF}"/>
          </ac:spMkLst>
        </pc:spChg>
        <pc:spChg chg="mod">
          <ac:chgData name="Zhang, Yuehan" userId="S::ucemy05@ucl.ac.uk::ffe85446-0bc2-4567-b44c-22ad22fb68b9" providerId="AD" clId="Web-{CDFF1EC7-A996-2E0D-185E-0DCCCA9D1F8D}" dt="2024-03-14T19:19:52.800" v="82" actId="1076"/>
          <ac:spMkLst>
            <pc:docMk/>
            <pc:sldMk cId="641060575" sldId="280"/>
            <ac:spMk id="6" creationId="{2DD26A7A-12F7-4B28-A2AC-6FE9892CFEA5}"/>
          </ac:spMkLst>
        </pc:spChg>
        <pc:spChg chg="del mod">
          <ac:chgData name="Zhang, Yuehan" userId="S::ucemy05@ucl.ac.uk::ffe85446-0bc2-4567-b44c-22ad22fb68b9" providerId="AD" clId="Web-{CDFF1EC7-A996-2E0D-185E-0DCCCA9D1F8D}" dt="2024-03-14T19:19:27.300" v="76"/>
          <ac:spMkLst>
            <pc:docMk/>
            <pc:sldMk cId="641060575" sldId="280"/>
            <ac:spMk id="11" creationId="{B6F244A1-73B6-6AD5-61D6-BEA2142D4A7D}"/>
          </ac:spMkLst>
        </pc:spChg>
        <pc:spChg chg="mod">
          <ac:chgData name="Zhang, Yuehan" userId="S::ucemy05@ucl.ac.uk::ffe85446-0bc2-4567-b44c-22ad22fb68b9" providerId="AD" clId="Web-{CDFF1EC7-A996-2E0D-185E-0DCCCA9D1F8D}" dt="2024-03-14T19:19:52.878" v="84" actId="1076"/>
          <ac:spMkLst>
            <pc:docMk/>
            <pc:sldMk cId="641060575" sldId="280"/>
            <ac:spMk id="12" creationId="{2F30E986-3101-9126-7202-9DB534E73343}"/>
          </ac:spMkLst>
        </pc:spChg>
        <pc:picChg chg="mod">
          <ac:chgData name="Zhang, Yuehan" userId="S::ucemy05@ucl.ac.uk::ffe85446-0bc2-4567-b44c-22ad22fb68b9" providerId="AD" clId="Web-{CDFF1EC7-A996-2E0D-185E-0DCCCA9D1F8D}" dt="2024-03-14T19:19:52.863" v="83" actId="1076"/>
          <ac:picMkLst>
            <pc:docMk/>
            <pc:sldMk cId="641060575" sldId="280"/>
            <ac:picMk id="7" creationId="{42B0FE1E-1457-BA99-44B2-C328FE55BF2A}"/>
          </ac:picMkLst>
        </pc:picChg>
        <pc:picChg chg="del mod">
          <ac:chgData name="Zhang, Yuehan" userId="S::ucemy05@ucl.ac.uk::ffe85446-0bc2-4567-b44c-22ad22fb68b9" providerId="AD" clId="Web-{CDFF1EC7-A996-2E0D-185E-0DCCCA9D1F8D}" dt="2024-03-14T19:19:27.300" v="78"/>
          <ac:picMkLst>
            <pc:docMk/>
            <pc:sldMk cId="641060575" sldId="280"/>
            <ac:picMk id="8" creationId="{04E984A5-55A5-4EFD-3DA2-51CE971750AF}"/>
          </ac:picMkLst>
        </pc:picChg>
        <pc:picChg chg="del mod">
          <ac:chgData name="Zhang, Yuehan" userId="S::ucemy05@ucl.ac.uk::ffe85446-0bc2-4567-b44c-22ad22fb68b9" providerId="AD" clId="Web-{CDFF1EC7-A996-2E0D-185E-0DCCCA9D1F8D}" dt="2024-03-14T19:19:27.300" v="77"/>
          <ac:picMkLst>
            <pc:docMk/>
            <pc:sldMk cId="641060575" sldId="280"/>
            <ac:picMk id="10" creationId="{AA32F6DD-AA72-CFB6-DFCF-6F99D2519EC4}"/>
          </ac:picMkLst>
        </pc:picChg>
      </pc:sldChg>
      <pc:sldChg chg="delSp add replId">
        <pc:chgData name="Zhang, Yuehan" userId="S::ucemy05@ucl.ac.uk::ffe85446-0bc2-4567-b44c-22ad22fb68b9" providerId="AD" clId="Web-{CDFF1EC7-A996-2E0D-185E-0DCCCA9D1F8D}" dt="2024-03-14T19:19:59.082" v="87"/>
        <pc:sldMkLst>
          <pc:docMk/>
          <pc:sldMk cId="1915136862" sldId="309"/>
        </pc:sldMkLst>
        <pc:spChg chg="del">
          <ac:chgData name="Zhang, Yuehan" userId="S::ucemy05@ucl.ac.uk::ffe85446-0bc2-4567-b44c-22ad22fb68b9" providerId="AD" clId="Web-{CDFF1EC7-A996-2E0D-185E-0DCCCA9D1F8D}" dt="2024-03-14T19:19:59.082" v="87"/>
          <ac:spMkLst>
            <pc:docMk/>
            <pc:sldMk cId="1915136862" sldId="309"/>
            <ac:spMk id="6" creationId="{2DD26A7A-12F7-4B28-A2AC-6FE9892CFEA5}"/>
          </ac:spMkLst>
        </pc:spChg>
        <pc:spChg chg="del">
          <ac:chgData name="Zhang, Yuehan" userId="S::ucemy05@ucl.ac.uk::ffe85446-0bc2-4567-b44c-22ad22fb68b9" providerId="AD" clId="Web-{CDFF1EC7-A996-2E0D-185E-0DCCCA9D1F8D}" dt="2024-03-14T19:19:59.082" v="85"/>
          <ac:spMkLst>
            <pc:docMk/>
            <pc:sldMk cId="1915136862" sldId="309"/>
            <ac:spMk id="12" creationId="{2F30E986-3101-9126-7202-9DB534E73343}"/>
          </ac:spMkLst>
        </pc:spChg>
        <pc:picChg chg="del">
          <ac:chgData name="Zhang, Yuehan" userId="S::ucemy05@ucl.ac.uk::ffe85446-0bc2-4567-b44c-22ad22fb68b9" providerId="AD" clId="Web-{CDFF1EC7-A996-2E0D-185E-0DCCCA9D1F8D}" dt="2024-03-14T19:19:59.082" v="86"/>
          <ac:picMkLst>
            <pc:docMk/>
            <pc:sldMk cId="1915136862" sldId="309"/>
            <ac:picMk id="7" creationId="{42B0FE1E-1457-BA99-44B2-C328FE55BF2A}"/>
          </ac:picMkLst>
        </pc:picChg>
      </pc:sldChg>
    </pc:docChg>
  </pc:docChgLst>
  <pc:docChgLst>
    <pc:chgData name="Zhang, Yuehan" userId="S::ucemy05@ucl.ac.uk::ffe85446-0bc2-4567-b44c-22ad22fb68b9" providerId="AD" clId="Web-{F24A10E1-8F6D-D01C-7C12-54237582FA05}"/>
    <pc:docChg chg="modSld sldOrd">
      <pc:chgData name="Zhang, Yuehan" userId="S::ucemy05@ucl.ac.uk::ffe85446-0bc2-4567-b44c-22ad22fb68b9" providerId="AD" clId="Web-{F24A10E1-8F6D-D01C-7C12-54237582FA05}" dt="2024-03-14T02:03:15.671" v="827"/>
      <pc:docMkLst>
        <pc:docMk/>
      </pc:docMkLst>
      <pc:sldChg chg="addSp delSp modSp ord">
        <pc:chgData name="Zhang, Yuehan" userId="S::ucemy05@ucl.ac.uk::ffe85446-0bc2-4567-b44c-22ad22fb68b9" providerId="AD" clId="Web-{F24A10E1-8F6D-D01C-7C12-54237582FA05}" dt="2024-03-14T02:03:15.671" v="827"/>
        <pc:sldMkLst>
          <pc:docMk/>
          <pc:sldMk cId="435377" sldId="279"/>
        </pc:sldMkLst>
        <pc:spChg chg="mod">
          <ac:chgData name="Zhang, Yuehan" userId="S::ucemy05@ucl.ac.uk::ffe85446-0bc2-4567-b44c-22ad22fb68b9" providerId="AD" clId="Web-{F24A10E1-8F6D-D01C-7C12-54237582FA05}" dt="2024-03-14T01:02:53.610" v="22" actId="1076"/>
          <ac:spMkLst>
            <pc:docMk/>
            <pc:sldMk cId="435377" sldId="279"/>
            <ac:spMk id="2" creationId="{255C8FF5-BCF3-A97E-798A-BD89A4A96EE0}"/>
          </ac:spMkLst>
        </pc:spChg>
        <pc:spChg chg="mod">
          <ac:chgData name="Zhang, Yuehan" userId="S::ucemy05@ucl.ac.uk::ffe85446-0bc2-4567-b44c-22ad22fb68b9" providerId="AD" clId="Web-{F24A10E1-8F6D-D01C-7C12-54237582FA05}" dt="2024-03-14T01:03:17.048" v="25" actId="1076"/>
          <ac:spMkLst>
            <pc:docMk/>
            <pc:sldMk cId="435377" sldId="279"/>
            <ac:spMk id="5" creationId="{00604E72-D633-E8CC-1A49-CCA1761BABCF}"/>
          </ac:spMkLst>
        </pc:spChg>
        <pc:spChg chg="mod">
          <ac:chgData name="Zhang, Yuehan" userId="S::ucemy05@ucl.ac.uk::ffe85446-0bc2-4567-b44c-22ad22fb68b9" providerId="AD" clId="Web-{F24A10E1-8F6D-D01C-7C12-54237582FA05}" dt="2024-03-14T01:03:09.454" v="23" actId="1076"/>
          <ac:spMkLst>
            <pc:docMk/>
            <pc:sldMk cId="435377" sldId="279"/>
            <ac:spMk id="6" creationId="{2DD26A7A-12F7-4B28-A2AC-6FE9892CFEA5}"/>
          </ac:spMkLst>
        </pc:spChg>
        <pc:spChg chg="del">
          <ac:chgData name="Zhang, Yuehan" userId="S::ucemy05@ucl.ac.uk::ffe85446-0bc2-4567-b44c-22ad22fb68b9" providerId="AD" clId="Web-{F24A10E1-8F6D-D01C-7C12-54237582FA05}" dt="2024-03-14T00:33:19.254" v="5"/>
          <ac:spMkLst>
            <pc:docMk/>
            <pc:sldMk cId="435377" sldId="279"/>
            <ac:spMk id="7" creationId="{9CA77745-C790-25D7-BFC6-92B0B797CCE1}"/>
          </ac:spMkLst>
        </pc:spChg>
        <pc:spChg chg="del">
          <ac:chgData name="Zhang, Yuehan" userId="S::ucemy05@ucl.ac.uk::ffe85446-0bc2-4567-b44c-22ad22fb68b9" providerId="AD" clId="Web-{F24A10E1-8F6D-D01C-7C12-54237582FA05}" dt="2024-03-14T00:33:38.895" v="8"/>
          <ac:spMkLst>
            <pc:docMk/>
            <pc:sldMk cId="435377" sldId="279"/>
            <ac:spMk id="8" creationId="{4126B857-E2C3-845E-7E14-D729AA027AF0}"/>
          </ac:spMkLst>
        </pc:spChg>
        <pc:picChg chg="add mod">
          <ac:chgData name="Zhang, Yuehan" userId="S::ucemy05@ucl.ac.uk::ffe85446-0bc2-4567-b44c-22ad22fb68b9" providerId="AD" clId="Web-{F24A10E1-8F6D-D01C-7C12-54237582FA05}" dt="2024-03-14T01:03:09.501" v="24" actId="1076"/>
          <ac:picMkLst>
            <pc:docMk/>
            <pc:sldMk cId="435377" sldId="279"/>
            <ac:picMk id="3" creationId="{56014A22-C191-F100-6E59-3D15CD4BA02C}"/>
          </ac:picMkLst>
        </pc:picChg>
        <pc:picChg chg="add mod">
          <ac:chgData name="Zhang, Yuehan" userId="S::ucemy05@ucl.ac.uk::ffe85446-0bc2-4567-b44c-22ad22fb68b9" providerId="AD" clId="Web-{F24A10E1-8F6D-D01C-7C12-54237582FA05}" dt="2024-03-14T01:03:17.095" v="26" actId="1076"/>
          <ac:picMkLst>
            <pc:docMk/>
            <pc:sldMk cId="435377" sldId="279"/>
            <ac:picMk id="4" creationId="{CFE9DAAC-B4D2-85EE-82B0-F9178E45B394}"/>
          </ac:picMkLst>
        </pc:picChg>
      </pc:sldChg>
      <pc:sldChg chg="addSp delSp modSp">
        <pc:chgData name="Zhang, Yuehan" userId="S::ucemy05@ucl.ac.uk::ffe85446-0bc2-4567-b44c-22ad22fb68b9" providerId="AD" clId="Web-{F24A10E1-8F6D-D01C-7C12-54237582FA05}" dt="2024-03-14T01:57:20.914" v="764" actId="20577"/>
        <pc:sldMkLst>
          <pc:docMk/>
          <pc:sldMk cId="641060575" sldId="280"/>
        </pc:sldMkLst>
        <pc:spChg chg="add del mod">
          <ac:chgData name="Zhang, Yuehan" userId="S::ucemy05@ucl.ac.uk::ffe85446-0bc2-4567-b44c-22ad22fb68b9" providerId="AD" clId="Web-{F24A10E1-8F6D-D01C-7C12-54237582FA05}" dt="2024-03-14T01:18:59.678" v="304"/>
          <ac:spMkLst>
            <pc:docMk/>
            <pc:sldMk cId="641060575" sldId="280"/>
            <ac:spMk id="3" creationId="{A7B87A1A-BB94-217B-B2AD-5E86955C2B81}"/>
          </ac:spMkLst>
        </pc:spChg>
        <pc:spChg chg="mod">
          <ac:chgData name="Zhang, Yuehan" userId="S::ucemy05@ucl.ac.uk::ffe85446-0bc2-4567-b44c-22ad22fb68b9" providerId="AD" clId="Web-{F24A10E1-8F6D-D01C-7C12-54237582FA05}" dt="2024-03-14T01:46:58.518" v="515" actId="20577"/>
          <ac:spMkLst>
            <pc:docMk/>
            <pc:sldMk cId="641060575" sldId="280"/>
            <ac:spMk id="5" creationId="{00604E72-D633-E8CC-1A49-CCA1761BABCF}"/>
          </ac:spMkLst>
        </pc:spChg>
        <pc:spChg chg="mod">
          <ac:chgData name="Zhang, Yuehan" userId="S::ucemy05@ucl.ac.uk::ffe85446-0bc2-4567-b44c-22ad22fb68b9" providerId="AD" clId="Web-{F24A10E1-8F6D-D01C-7C12-54237582FA05}" dt="2024-03-14T01:41:19.570" v="445" actId="20577"/>
          <ac:spMkLst>
            <pc:docMk/>
            <pc:sldMk cId="641060575" sldId="280"/>
            <ac:spMk id="6" creationId="{2DD26A7A-12F7-4B28-A2AC-6FE9892CFEA5}"/>
          </ac:spMkLst>
        </pc:spChg>
        <pc:spChg chg="add mod">
          <ac:chgData name="Zhang, Yuehan" userId="S::ucemy05@ucl.ac.uk::ffe85446-0bc2-4567-b44c-22ad22fb68b9" providerId="AD" clId="Web-{F24A10E1-8F6D-D01C-7C12-54237582FA05}" dt="2024-03-14T01:57:20.914" v="764" actId="20577"/>
          <ac:spMkLst>
            <pc:docMk/>
            <pc:sldMk cId="641060575" sldId="280"/>
            <ac:spMk id="11" creationId="{B6F244A1-73B6-6AD5-61D6-BEA2142D4A7D}"/>
          </ac:spMkLst>
        </pc:spChg>
        <pc:spChg chg="add mod">
          <ac:chgData name="Zhang, Yuehan" userId="S::ucemy05@ucl.ac.uk::ffe85446-0bc2-4567-b44c-22ad22fb68b9" providerId="AD" clId="Web-{F24A10E1-8F6D-D01C-7C12-54237582FA05}" dt="2024-03-14T01:47:37.273" v="519" actId="1076"/>
          <ac:spMkLst>
            <pc:docMk/>
            <pc:sldMk cId="641060575" sldId="280"/>
            <ac:spMk id="12" creationId="{2F30E986-3101-9126-7202-9DB534E73343}"/>
          </ac:spMkLst>
        </pc:spChg>
        <pc:picChg chg="add del mod">
          <ac:chgData name="Zhang, Yuehan" userId="S::ucemy05@ucl.ac.uk::ffe85446-0bc2-4567-b44c-22ad22fb68b9" providerId="AD" clId="Web-{F24A10E1-8F6D-D01C-7C12-54237582FA05}" dt="2024-03-14T01:25:50.422" v="309"/>
          <ac:picMkLst>
            <pc:docMk/>
            <pc:sldMk cId="641060575" sldId="280"/>
            <ac:picMk id="4" creationId="{F4B84C6A-A4B5-D392-B442-B7F2D4DF5139}"/>
          </ac:picMkLst>
        </pc:picChg>
        <pc:picChg chg="add mod">
          <ac:chgData name="Zhang, Yuehan" userId="S::ucemy05@ucl.ac.uk::ffe85446-0bc2-4567-b44c-22ad22fb68b9" providerId="AD" clId="Web-{F24A10E1-8F6D-D01C-7C12-54237582FA05}" dt="2024-03-14T01:39:06.349" v="436" actId="1076"/>
          <ac:picMkLst>
            <pc:docMk/>
            <pc:sldMk cId="641060575" sldId="280"/>
            <ac:picMk id="7" creationId="{42B0FE1E-1457-BA99-44B2-C328FE55BF2A}"/>
          </ac:picMkLst>
        </pc:picChg>
        <pc:picChg chg="add mod modCrop">
          <ac:chgData name="Zhang, Yuehan" userId="S::ucemy05@ucl.ac.uk::ffe85446-0bc2-4567-b44c-22ad22fb68b9" providerId="AD" clId="Web-{F24A10E1-8F6D-D01C-7C12-54237582FA05}" dt="2024-03-14T01:46:33.955" v="497" actId="1076"/>
          <ac:picMkLst>
            <pc:docMk/>
            <pc:sldMk cId="641060575" sldId="280"/>
            <ac:picMk id="8" creationId="{04E984A5-55A5-4EFD-3DA2-51CE971750AF}"/>
          </ac:picMkLst>
        </pc:picChg>
        <pc:picChg chg="add del mod">
          <ac:chgData name="Zhang, Yuehan" userId="S::ucemy05@ucl.ac.uk::ffe85446-0bc2-4567-b44c-22ad22fb68b9" providerId="AD" clId="Web-{F24A10E1-8F6D-D01C-7C12-54237582FA05}" dt="2024-03-14T01:38:33.582" v="430"/>
          <ac:picMkLst>
            <pc:docMk/>
            <pc:sldMk cId="641060575" sldId="280"/>
            <ac:picMk id="9" creationId="{0FEECDAC-3EC3-AFC1-0558-A8257FA88D6D}"/>
          </ac:picMkLst>
        </pc:picChg>
        <pc:picChg chg="add mod">
          <ac:chgData name="Zhang, Yuehan" userId="S::ucemy05@ucl.ac.uk::ffe85446-0bc2-4567-b44c-22ad22fb68b9" providerId="AD" clId="Web-{F24A10E1-8F6D-D01C-7C12-54237582FA05}" dt="2024-03-14T01:47:03.690" v="516" actId="1076"/>
          <ac:picMkLst>
            <pc:docMk/>
            <pc:sldMk cId="641060575" sldId="280"/>
            <ac:picMk id="10" creationId="{AA32F6DD-AA72-CFB6-DFCF-6F99D2519EC4}"/>
          </ac:picMkLst>
        </pc:picChg>
      </pc:sldChg>
      <pc:sldChg chg="addSp delSp modSp">
        <pc:chgData name="Zhang, Yuehan" userId="S::ucemy05@ucl.ac.uk::ffe85446-0bc2-4567-b44c-22ad22fb68b9" providerId="AD" clId="Web-{F24A10E1-8F6D-D01C-7C12-54237582FA05}" dt="2024-03-14T02:02:54.046" v="825"/>
        <pc:sldMkLst>
          <pc:docMk/>
          <pc:sldMk cId="387837006" sldId="281"/>
        </pc:sldMkLst>
        <pc:spChg chg="add mod">
          <ac:chgData name="Zhang, Yuehan" userId="S::ucemy05@ucl.ac.uk::ffe85446-0bc2-4567-b44c-22ad22fb68b9" providerId="AD" clId="Web-{F24A10E1-8F6D-D01C-7C12-54237582FA05}" dt="2024-03-14T01:58:18.071" v="790" actId="20577"/>
          <ac:spMkLst>
            <pc:docMk/>
            <pc:sldMk cId="387837006" sldId="281"/>
            <ac:spMk id="3" creationId="{E676EDCC-B40C-B16A-A83C-D7E704577D43}"/>
          </ac:spMkLst>
        </pc:spChg>
        <pc:spChg chg="del">
          <ac:chgData name="Zhang, Yuehan" userId="S::ucemy05@ucl.ac.uk::ffe85446-0bc2-4567-b44c-22ad22fb68b9" providerId="AD" clId="Web-{F24A10E1-8F6D-D01C-7C12-54237582FA05}" dt="2024-03-14T01:49:24.903" v="566"/>
          <ac:spMkLst>
            <pc:docMk/>
            <pc:sldMk cId="387837006" sldId="281"/>
            <ac:spMk id="6" creationId="{2DD26A7A-12F7-4B28-A2AC-6FE9892CFEA5}"/>
          </ac:spMkLst>
        </pc:spChg>
        <pc:spChg chg="add del mod">
          <ac:chgData name="Zhang, Yuehan" userId="S::ucemy05@ucl.ac.uk::ffe85446-0bc2-4567-b44c-22ad22fb68b9" providerId="AD" clId="Web-{F24A10E1-8F6D-D01C-7C12-54237582FA05}" dt="2024-03-14T02:02:22.405" v="818"/>
          <ac:spMkLst>
            <pc:docMk/>
            <pc:sldMk cId="387837006" sldId="281"/>
            <ac:spMk id="8" creationId="{58B56BB8-235D-1127-A247-0ACDBEB92EEA}"/>
          </ac:spMkLst>
        </pc:spChg>
        <pc:picChg chg="add del mod">
          <ac:chgData name="Zhang, Yuehan" userId="S::ucemy05@ucl.ac.uk::ffe85446-0bc2-4567-b44c-22ad22fb68b9" providerId="AD" clId="Web-{F24A10E1-8F6D-D01C-7C12-54237582FA05}" dt="2024-03-14T02:02:34.624" v="821"/>
          <ac:picMkLst>
            <pc:docMk/>
            <pc:sldMk cId="387837006" sldId="281"/>
            <ac:picMk id="4" creationId="{1C1178D7-D347-5D90-E6A8-CC2E323019BB}"/>
          </ac:picMkLst>
        </pc:picChg>
        <pc:picChg chg="add del">
          <ac:chgData name="Zhang, Yuehan" userId="S::ucemy05@ucl.ac.uk::ffe85446-0bc2-4567-b44c-22ad22fb68b9" providerId="AD" clId="Web-{F24A10E1-8F6D-D01C-7C12-54237582FA05}" dt="2024-03-14T02:02:17.983" v="811"/>
          <ac:picMkLst>
            <pc:docMk/>
            <pc:sldMk cId="387837006" sldId="281"/>
            <ac:picMk id="9" creationId="{31FCAFC1-7ED3-8714-9A00-64CAFB11A92A}"/>
          </ac:picMkLst>
        </pc:picChg>
        <pc:picChg chg="add mod ord">
          <ac:chgData name="Zhang, Yuehan" userId="S::ucemy05@ucl.ac.uk::ffe85446-0bc2-4567-b44c-22ad22fb68b9" providerId="AD" clId="Web-{F24A10E1-8F6D-D01C-7C12-54237582FA05}" dt="2024-03-14T02:02:54.046" v="825"/>
          <ac:picMkLst>
            <pc:docMk/>
            <pc:sldMk cId="387837006" sldId="281"/>
            <ac:picMk id="10" creationId="{0E50021F-6B11-BD65-AA04-840864E4AB3F}"/>
          </ac:picMkLst>
        </pc:picChg>
        <pc:cxnChg chg="add mod">
          <ac:chgData name="Zhang, Yuehan" userId="S::ucemy05@ucl.ac.uk::ffe85446-0bc2-4567-b44c-22ad22fb68b9" providerId="AD" clId="Web-{F24A10E1-8F6D-D01C-7C12-54237582FA05}" dt="2024-03-14T02:00:50.871" v="799"/>
          <ac:cxnSpMkLst>
            <pc:docMk/>
            <pc:sldMk cId="387837006" sldId="281"/>
            <ac:cxnSpMk id="5" creationId="{2CD7BEF6-A605-8792-DD29-595E19840918}"/>
          </ac:cxnSpMkLst>
        </pc:cxnChg>
        <pc:cxnChg chg="add mod">
          <ac:chgData name="Zhang, Yuehan" userId="S::ucemy05@ucl.ac.uk::ffe85446-0bc2-4567-b44c-22ad22fb68b9" providerId="AD" clId="Web-{F24A10E1-8F6D-D01C-7C12-54237582FA05}" dt="2024-03-14T02:01:08.653" v="802" actId="1076"/>
          <ac:cxnSpMkLst>
            <pc:docMk/>
            <pc:sldMk cId="387837006" sldId="281"/>
            <ac:cxnSpMk id="7" creationId="{749045A6-1A08-511A-B1D5-782091C442BF}"/>
          </ac:cxnSpMkLst>
        </pc:cxnChg>
      </pc:sldChg>
      <pc:sldChg chg="ord">
        <pc:chgData name="Zhang, Yuehan" userId="S::ucemy05@ucl.ac.uk::ffe85446-0bc2-4567-b44c-22ad22fb68b9" providerId="AD" clId="Web-{F24A10E1-8F6D-D01C-7C12-54237582FA05}" dt="2024-03-14T01:39:55.897" v="438"/>
        <pc:sldMkLst>
          <pc:docMk/>
          <pc:sldMk cId="1603611260" sldId="290"/>
        </pc:sldMkLst>
      </pc:sldChg>
    </pc:docChg>
  </pc:docChgLst>
  <pc:docChgLst>
    <pc:chgData name="Wu, Jiachen" userId="S::ucemwuk@ucl.ac.uk::4af3a77c-900b-4a08-9364-99c5088e87e2" providerId="AD" clId="Web-{D91E3C8D-B887-454D-9C02-2A9744D16626}"/>
    <pc:docChg chg="addSld delSld modSld">
      <pc:chgData name="Wu, Jiachen" userId="S::ucemwuk@ucl.ac.uk::4af3a77c-900b-4a08-9364-99c5088e87e2" providerId="AD" clId="Web-{D91E3C8D-B887-454D-9C02-2A9744D16626}" dt="2024-03-13T20:34:32.136" v="61" actId="14100"/>
      <pc:docMkLst>
        <pc:docMk/>
      </pc:docMkLst>
      <pc:sldChg chg="addSp delSp modSp del">
        <pc:chgData name="Wu, Jiachen" userId="S::ucemwuk@ucl.ac.uk::4af3a77c-900b-4a08-9364-99c5088e87e2" providerId="AD" clId="Web-{D91E3C8D-B887-454D-9C02-2A9744D16626}" dt="2024-03-13T20:29:53.081" v="52"/>
        <pc:sldMkLst>
          <pc:docMk/>
          <pc:sldMk cId="3178791030" sldId="266"/>
        </pc:sldMkLst>
        <pc:spChg chg="add del mod">
          <ac:chgData name="Wu, Jiachen" userId="S::ucemwuk@ucl.ac.uk::4af3a77c-900b-4a08-9364-99c5088e87e2" providerId="AD" clId="Web-{D91E3C8D-B887-454D-9C02-2A9744D16626}" dt="2024-03-13T19:52:43.593" v="3"/>
          <ac:spMkLst>
            <pc:docMk/>
            <pc:sldMk cId="3178791030" sldId="266"/>
            <ac:spMk id="2" creationId="{9215B1F0-E49F-9C0A-2077-8C9E3841F447}"/>
          </ac:spMkLst>
        </pc:spChg>
      </pc:sldChg>
      <pc:sldChg chg="modSp add">
        <pc:chgData name="Wu, Jiachen" userId="S::ucemwuk@ucl.ac.uk::4af3a77c-900b-4a08-9364-99c5088e87e2" providerId="AD" clId="Web-{D91E3C8D-B887-454D-9C02-2A9744D16626}" dt="2024-03-13T19:57:31.653" v="51" actId="20577"/>
        <pc:sldMkLst>
          <pc:docMk/>
          <pc:sldMk cId="3080956827" sldId="284"/>
        </pc:sldMkLst>
        <pc:spChg chg="mod">
          <ac:chgData name="Wu, Jiachen" userId="S::ucemwuk@ucl.ac.uk::4af3a77c-900b-4a08-9364-99c5088e87e2" providerId="AD" clId="Web-{D91E3C8D-B887-454D-9C02-2A9744D16626}" dt="2024-03-13T19:57:31.653" v="51" actId="20577"/>
          <ac:spMkLst>
            <pc:docMk/>
            <pc:sldMk cId="3080956827" sldId="284"/>
            <ac:spMk id="2" creationId="{A27D20A1-BE30-8280-8B9B-C40F345BBEA4}"/>
          </ac:spMkLst>
        </pc:spChg>
        <pc:spChg chg="mod">
          <ac:chgData name="Wu, Jiachen" userId="S::ucemwuk@ucl.ac.uk::4af3a77c-900b-4a08-9364-99c5088e87e2" providerId="AD" clId="Web-{D91E3C8D-B887-454D-9C02-2A9744D16626}" dt="2024-03-13T19:53:38.236" v="9" actId="20577"/>
          <ac:spMkLst>
            <pc:docMk/>
            <pc:sldMk cId="3080956827" sldId="284"/>
            <ac:spMk id="5" creationId="{80668D9E-CD43-0BC3-89BB-29FE9AD8D9B5}"/>
          </ac:spMkLst>
        </pc:spChg>
      </pc:sldChg>
      <pc:sldChg chg="add">
        <pc:chgData name="Wu, Jiachen" userId="S::ucemwuk@ucl.ac.uk::4af3a77c-900b-4a08-9364-99c5088e87e2" providerId="AD" clId="Web-{D91E3C8D-B887-454D-9C02-2A9744D16626}" dt="2024-03-13T20:30:00.128" v="53"/>
        <pc:sldMkLst>
          <pc:docMk/>
          <pc:sldMk cId="2468779748" sldId="285"/>
        </pc:sldMkLst>
      </pc:sldChg>
      <pc:sldChg chg="addSp delSp modSp add del">
        <pc:chgData name="Wu, Jiachen" userId="S::ucemwuk@ucl.ac.uk::4af3a77c-900b-4a08-9364-99c5088e87e2" providerId="AD" clId="Web-{D91E3C8D-B887-454D-9C02-2A9744D16626}" dt="2024-03-13T20:34:15.807" v="60"/>
        <pc:sldMkLst>
          <pc:docMk/>
          <pc:sldMk cId="3178791030" sldId="286"/>
        </pc:sldMkLst>
        <pc:picChg chg="add mod">
          <ac:chgData name="Wu, Jiachen" userId="S::ucemwuk@ucl.ac.uk::4af3a77c-900b-4a08-9364-99c5088e87e2" providerId="AD" clId="Web-{D91E3C8D-B887-454D-9C02-2A9744D16626}" dt="2024-03-13T20:33:50.494" v="58" actId="1076"/>
          <ac:picMkLst>
            <pc:docMk/>
            <pc:sldMk cId="3178791030" sldId="286"/>
            <ac:picMk id="2" creationId="{0EF510E0-B146-A108-649F-6584A2F709A8}"/>
          </ac:picMkLst>
        </pc:picChg>
        <pc:picChg chg="del">
          <ac:chgData name="Wu, Jiachen" userId="S::ucemwuk@ucl.ac.uk::4af3a77c-900b-4a08-9364-99c5088e87e2" providerId="AD" clId="Web-{D91E3C8D-B887-454D-9C02-2A9744D16626}" dt="2024-03-13T20:33:29.540" v="55"/>
          <ac:picMkLst>
            <pc:docMk/>
            <pc:sldMk cId="3178791030" sldId="286"/>
            <ac:picMk id="8" creationId="{56F2A4B5-1154-0DCC-6EED-DFE2BF7F4D8C}"/>
          </ac:picMkLst>
        </pc:picChg>
      </pc:sldChg>
      <pc:sldChg chg="modSp add">
        <pc:chgData name="Wu, Jiachen" userId="S::ucemwuk@ucl.ac.uk::4af3a77c-900b-4a08-9364-99c5088e87e2" providerId="AD" clId="Web-{D91E3C8D-B887-454D-9C02-2A9744D16626}" dt="2024-03-13T20:34:32.136" v="61" actId="14100"/>
        <pc:sldMkLst>
          <pc:docMk/>
          <pc:sldMk cId="246106417" sldId="287"/>
        </pc:sldMkLst>
        <pc:picChg chg="mod">
          <ac:chgData name="Wu, Jiachen" userId="S::ucemwuk@ucl.ac.uk::4af3a77c-900b-4a08-9364-99c5088e87e2" providerId="AD" clId="Web-{D91E3C8D-B887-454D-9C02-2A9744D16626}" dt="2024-03-13T20:34:32.136" v="61" actId="14100"/>
          <ac:picMkLst>
            <pc:docMk/>
            <pc:sldMk cId="246106417" sldId="287"/>
            <ac:picMk id="6" creationId="{B0AA6C34-F812-5EB2-7672-07CD7E7F1FD5}"/>
          </ac:picMkLst>
        </pc:picChg>
      </pc:sldChg>
    </pc:docChg>
  </pc:docChgLst>
  <pc:docChgLst>
    <pc:chgData name="Wu, Jiachen" userId="S::ucemwuk@ucl.ac.uk::4af3a77c-900b-4a08-9364-99c5088e87e2" providerId="AD" clId="Web-{658F8B16-449E-42A4-AEA1-AA1D50DD8106}"/>
    <pc:docChg chg="addSld delSld modSld">
      <pc:chgData name="Wu, Jiachen" userId="S::ucemwuk@ucl.ac.uk::4af3a77c-900b-4a08-9364-99c5088e87e2" providerId="AD" clId="Web-{658F8B16-449E-42A4-AEA1-AA1D50DD8106}" dt="2024-03-14T02:50:45.101" v="29" actId="20577"/>
      <pc:docMkLst>
        <pc:docMk/>
      </pc:docMkLst>
      <pc:sldChg chg="del">
        <pc:chgData name="Wu, Jiachen" userId="S::ucemwuk@ucl.ac.uk::4af3a77c-900b-4a08-9364-99c5088e87e2" providerId="AD" clId="Web-{658F8B16-449E-42A4-AEA1-AA1D50DD8106}" dt="2024-03-14T02:44:34.588" v="0"/>
        <pc:sldMkLst>
          <pc:docMk/>
          <pc:sldMk cId="2578992757" sldId="289"/>
        </pc:sldMkLst>
      </pc:sldChg>
      <pc:sldChg chg="del">
        <pc:chgData name="Wu, Jiachen" userId="S::ucemwuk@ucl.ac.uk::4af3a77c-900b-4a08-9364-99c5088e87e2" providerId="AD" clId="Web-{658F8B16-449E-42A4-AEA1-AA1D50DD8106}" dt="2024-03-14T02:44:37.010" v="1"/>
        <pc:sldMkLst>
          <pc:docMk/>
          <pc:sldMk cId="1603611260" sldId="290"/>
        </pc:sldMkLst>
      </pc:sldChg>
      <pc:sldChg chg="modSp add">
        <pc:chgData name="Wu, Jiachen" userId="S::ucemwuk@ucl.ac.uk::4af3a77c-900b-4a08-9364-99c5088e87e2" providerId="AD" clId="Web-{658F8B16-449E-42A4-AEA1-AA1D50DD8106}" dt="2024-03-14T02:47:52.300" v="7" actId="1076"/>
        <pc:sldMkLst>
          <pc:docMk/>
          <pc:sldMk cId="3178791030" sldId="302"/>
        </pc:sldMkLst>
        <pc:spChg chg="mod">
          <ac:chgData name="Wu, Jiachen" userId="S::ucemwuk@ucl.ac.uk::4af3a77c-900b-4a08-9364-99c5088e87e2" providerId="AD" clId="Web-{658F8B16-449E-42A4-AEA1-AA1D50DD8106}" dt="2024-03-14T02:47:25.472" v="5" actId="1076"/>
          <ac:spMkLst>
            <pc:docMk/>
            <pc:sldMk cId="3178791030" sldId="302"/>
            <ac:spMk id="3" creationId="{3FED3676-FC02-3826-D257-34F8C6F119B2}"/>
          </ac:spMkLst>
        </pc:spChg>
        <pc:picChg chg="mod">
          <ac:chgData name="Wu, Jiachen" userId="S::ucemwuk@ucl.ac.uk::4af3a77c-900b-4a08-9364-99c5088e87e2" providerId="AD" clId="Web-{658F8B16-449E-42A4-AEA1-AA1D50DD8106}" dt="2024-03-14T02:47:52.300" v="7" actId="1076"/>
          <ac:picMkLst>
            <pc:docMk/>
            <pc:sldMk cId="3178791030" sldId="302"/>
            <ac:picMk id="9" creationId="{85BEF888-89AA-999E-2394-46C1C25A0ECA}"/>
          </ac:picMkLst>
        </pc:picChg>
      </pc:sldChg>
      <pc:sldChg chg="modSp add">
        <pc:chgData name="Wu, Jiachen" userId="S::ucemwuk@ucl.ac.uk::4af3a77c-900b-4a08-9364-99c5088e87e2" providerId="AD" clId="Web-{658F8B16-449E-42A4-AEA1-AA1D50DD8106}" dt="2024-03-14T02:50:45.101" v="29" actId="20577"/>
        <pc:sldMkLst>
          <pc:docMk/>
          <pc:sldMk cId="3062896806" sldId="303"/>
        </pc:sldMkLst>
        <pc:spChg chg="mod">
          <ac:chgData name="Wu, Jiachen" userId="S::ucemwuk@ucl.ac.uk::4af3a77c-900b-4a08-9364-99c5088e87e2" providerId="AD" clId="Web-{658F8B16-449E-42A4-AEA1-AA1D50DD8106}" dt="2024-03-14T02:50:45.101" v="29" actId="20577"/>
          <ac:spMkLst>
            <pc:docMk/>
            <pc:sldMk cId="3062896806" sldId="303"/>
            <ac:spMk id="5" creationId="{00000000-0000-0000-0000-000000000000}"/>
          </ac:spMkLst>
        </pc:spChg>
      </pc:sldChg>
    </pc:docChg>
  </pc:docChgLst>
  <pc:docChgLst>
    <pc:chgData name="Li, Yuantong" userId="S::ucemyl7@ucl.ac.uk::4ccb5352-22df-4996-8623-b4df5dd00f20" providerId="AD" clId="Web-{54743005-B48F-5AFC-B2C4-06567637B571}"/>
    <pc:docChg chg="addSld delSld modSld sldOrd">
      <pc:chgData name="Li, Yuantong" userId="S::ucemyl7@ucl.ac.uk::4ccb5352-22df-4996-8623-b4df5dd00f20" providerId="AD" clId="Web-{54743005-B48F-5AFC-B2C4-06567637B571}" dt="2024-03-14T09:27:55.186" v="117" actId="1076"/>
      <pc:docMkLst>
        <pc:docMk/>
      </pc:docMkLst>
      <pc:sldChg chg="delSp modSp">
        <pc:chgData name="Li, Yuantong" userId="S::ucemyl7@ucl.ac.uk::4ccb5352-22df-4996-8623-b4df5dd00f20" providerId="AD" clId="Web-{54743005-B48F-5AFC-B2C4-06567637B571}" dt="2024-03-14T09:11:42.131" v="1"/>
        <pc:sldMkLst>
          <pc:docMk/>
          <pc:sldMk cId="2180711845" sldId="260"/>
        </pc:sldMkLst>
        <pc:spChg chg="del mod">
          <ac:chgData name="Li, Yuantong" userId="S::ucemyl7@ucl.ac.uk::4ccb5352-22df-4996-8623-b4df5dd00f20" providerId="AD" clId="Web-{54743005-B48F-5AFC-B2C4-06567637B571}" dt="2024-03-14T09:11:42.131" v="1"/>
          <ac:spMkLst>
            <pc:docMk/>
            <pc:sldMk cId="2180711845" sldId="260"/>
            <ac:spMk id="3" creationId="{CE417131-621D-3D2E-BF0F-F76AA60B19D0}"/>
          </ac:spMkLst>
        </pc:spChg>
      </pc:sldChg>
      <pc:sldChg chg="addSp delSp modSp ord">
        <pc:chgData name="Li, Yuantong" userId="S::ucemyl7@ucl.ac.uk::4ccb5352-22df-4996-8623-b4df5dd00f20" providerId="AD" clId="Web-{54743005-B48F-5AFC-B2C4-06567637B571}" dt="2024-03-14T09:27:55.186" v="117" actId="1076"/>
        <pc:sldMkLst>
          <pc:docMk/>
          <pc:sldMk cId="2140657200" sldId="293"/>
        </pc:sldMkLst>
        <pc:spChg chg="mod">
          <ac:chgData name="Li, Yuantong" userId="S::ucemyl7@ucl.ac.uk::4ccb5352-22df-4996-8623-b4df5dd00f20" providerId="AD" clId="Web-{54743005-B48F-5AFC-B2C4-06567637B571}" dt="2024-03-14T09:22:44.882" v="58" actId="1076"/>
          <ac:spMkLst>
            <pc:docMk/>
            <pc:sldMk cId="2140657200" sldId="293"/>
            <ac:spMk id="4" creationId="{00000000-0000-0000-0000-000000000000}"/>
          </ac:spMkLst>
        </pc:spChg>
        <pc:spChg chg="mod">
          <ac:chgData name="Li, Yuantong" userId="S::ucemyl7@ucl.ac.uk::4ccb5352-22df-4996-8623-b4df5dd00f20" providerId="AD" clId="Web-{54743005-B48F-5AFC-B2C4-06567637B571}" dt="2024-03-14T09:27:55.155" v="114" actId="1076"/>
          <ac:spMkLst>
            <pc:docMk/>
            <pc:sldMk cId="2140657200" sldId="293"/>
            <ac:spMk id="5" creationId="{00000000-0000-0000-0000-000000000000}"/>
          </ac:spMkLst>
        </pc:spChg>
        <pc:spChg chg="add mod">
          <ac:chgData name="Li, Yuantong" userId="S::ucemyl7@ucl.ac.uk::4ccb5352-22df-4996-8623-b4df5dd00f20" providerId="AD" clId="Web-{54743005-B48F-5AFC-B2C4-06567637B571}" dt="2024-03-14T09:27:55.186" v="117" actId="1076"/>
          <ac:spMkLst>
            <pc:docMk/>
            <pc:sldMk cId="2140657200" sldId="293"/>
            <ac:spMk id="9" creationId="{321F4D4E-B374-60EF-36EA-564B3A653D6F}"/>
          </ac:spMkLst>
        </pc:spChg>
        <pc:picChg chg="add del mod">
          <ac:chgData name="Li, Yuantong" userId="S::ucemyl7@ucl.ac.uk::4ccb5352-22df-4996-8623-b4df5dd00f20" providerId="AD" clId="Web-{54743005-B48F-5AFC-B2C4-06567637B571}" dt="2024-03-14T09:14:39.409" v="9"/>
          <ac:picMkLst>
            <pc:docMk/>
            <pc:sldMk cId="2140657200" sldId="293"/>
            <ac:picMk id="2" creationId="{872F36A9-5AEF-59C4-9779-A5FBCADB281B}"/>
          </ac:picMkLst>
        </pc:picChg>
        <pc:picChg chg="del">
          <ac:chgData name="Li, Yuantong" userId="S::ucemyl7@ucl.ac.uk::4ccb5352-22df-4996-8623-b4df5dd00f20" providerId="AD" clId="Web-{54743005-B48F-5AFC-B2C4-06567637B571}" dt="2024-03-14T09:12:31.150" v="5"/>
          <ac:picMkLst>
            <pc:docMk/>
            <pc:sldMk cId="2140657200" sldId="293"/>
            <ac:picMk id="3" creationId="{EFD84B07-F84E-CF76-DA72-552F62715E76}"/>
          </ac:picMkLst>
        </pc:picChg>
        <pc:picChg chg="add del mod">
          <ac:chgData name="Li, Yuantong" userId="S::ucemyl7@ucl.ac.uk::4ccb5352-22df-4996-8623-b4df5dd00f20" providerId="AD" clId="Web-{54743005-B48F-5AFC-B2C4-06567637B571}" dt="2024-03-14T09:14:51.426" v="12"/>
          <ac:picMkLst>
            <pc:docMk/>
            <pc:sldMk cId="2140657200" sldId="293"/>
            <ac:picMk id="6" creationId="{F971D8DB-3FCC-A00E-F129-2D6AE206ABFD}"/>
          </ac:picMkLst>
        </pc:picChg>
        <pc:picChg chg="add mod">
          <ac:chgData name="Li, Yuantong" userId="S::ucemyl7@ucl.ac.uk::4ccb5352-22df-4996-8623-b4df5dd00f20" providerId="AD" clId="Web-{54743005-B48F-5AFC-B2C4-06567637B571}" dt="2024-03-14T09:27:55.171" v="115" actId="1076"/>
          <ac:picMkLst>
            <pc:docMk/>
            <pc:sldMk cId="2140657200" sldId="293"/>
            <ac:picMk id="7" creationId="{1CB03E8D-AEE8-358B-652B-BC274BB26020}"/>
          </ac:picMkLst>
        </pc:picChg>
        <pc:picChg chg="add mod">
          <ac:chgData name="Li, Yuantong" userId="S::ucemyl7@ucl.ac.uk::4ccb5352-22df-4996-8623-b4df5dd00f20" providerId="AD" clId="Web-{54743005-B48F-5AFC-B2C4-06567637B571}" dt="2024-03-14T09:27:55.186" v="116" actId="1076"/>
          <ac:picMkLst>
            <pc:docMk/>
            <pc:sldMk cId="2140657200" sldId="293"/>
            <ac:picMk id="8" creationId="{D35FDCF2-3743-F5A1-7002-494F786547B3}"/>
          </ac:picMkLst>
        </pc:picChg>
        <pc:picChg chg="add del mod">
          <ac:chgData name="Li, Yuantong" userId="S::ucemyl7@ucl.ac.uk::4ccb5352-22df-4996-8623-b4df5dd00f20" providerId="AD" clId="Web-{54743005-B48F-5AFC-B2C4-06567637B571}" dt="2024-03-14T09:18:25.769" v="39"/>
          <ac:picMkLst>
            <pc:docMk/>
            <pc:sldMk cId="2140657200" sldId="293"/>
            <ac:picMk id="10" creationId="{011A95D8-91A9-9BB6-C36F-710C32FF4EBE}"/>
          </ac:picMkLst>
        </pc:picChg>
      </pc:sldChg>
      <pc:sldChg chg="addSp modSp">
        <pc:chgData name="Li, Yuantong" userId="S::ucemyl7@ucl.ac.uk::4ccb5352-22df-4996-8623-b4df5dd00f20" providerId="AD" clId="Web-{54743005-B48F-5AFC-B2C4-06567637B571}" dt="2024-03-14T09:12:26.071" v="3"/>
        <pc:sldMkLst>
          <pc:docMk/>
          <pc:sldMk cId="1582432543" sldId="297"/>
        </pc:sldMkLst>
        <pc:picChg chg="add mod">
          <ac:chgData name="Li, Yuantong" userId="S::ucemyl7@ucl.ac.uk::4ccb5352-22df-4996-8623-b4df5dd00f20" providerId="AD" clId="Web-{54743005-B48F-5AFC-B2C4-06567637B571}" dt="2024-03-14T09:12:26.071" v="3"/>
          <ac:picMkLst>
            <pc:docMk/>
            <pc:sldMk cId="1582432543" sldId="297"/>
            <ac:picMk id="3" creationId="{5C329F89-ECDE-235B-6D0C-7004919000C2}"/>
          </ac:picMkLst>
        </pc:picChg>
      </pc:sldChg>
      <pc:sldChg chg="add replId">
        <pc:chgData name="Li, Yuantong" userId="S::ucemyl7@ucl.ac.uk::4ccb5352-22df-4996-8623-b4df5dd00f20" providerId="AD" clId="Web-{54743005-B48F-5AFC-B2C4-06567637B571}" dt="2024-03-14T09:12:15.695" v="2"/>
        <pc:sldMkLst>
          <pc:docMk/>
          <pc:sldMk cId="3067713894" sldId="306"/>
        </pc:sldMkLst>
      </pc:sldChg>
      <pc:sldChg chg="add del replId">
        <pc:chgData name="Li, Yuantong" userId="S::ucemyl7@ucl.ac.uk::4ccb5352-22df-4996-8623-b4df5dd00f20" providerId="AD" clId="Web-{54743005-B48F-5AFC-B2C4-06567637B571}" dt="2024-03-14T09:19:28.883" v="47"/>
        <pc:sldMkLst>
          <pc:docMk/>
          <pc:sldMk cId="584934521" sldId="307"/>
        </pc:sldMkLst>
      </pc:sldChg>
      <pc:sldChg chg="modSp new del">
        <pc:chgData name="Li, Yuantong" userId="S::ucemyl7@ucl.ac.uk::4ccb5352-22df-4996-8623-b4df5dd00f20" providerId="AD" clId="Web-{54743005-B48F-5AFC-B2C4-06567637B571}" dt="2024-03-14T09:27:42.154" v="113"/>
        <pc:sldMkLst>
          <pc:docMk/>
          <pc:sldMk cId="3381842306" sldId="308"/>
        </pc:sldMkLst>
        <pc:spChg chg="mod">
          <ac:chgData name="Li, Yuantong" userId="S::ucemyl7@ucl.ac.uk::4ccb5352-22df-4996-8623-b4df5dd00f20" providerId="AD" clId="Web-{54743005-B48F-5AFC-B2C4-06567637B571}" dt="2024-03-14T09:18:47.334" v="43" actId="20577"/>
          <ac:spMkLst>
            <pc:docMk/>
            <pc:sldMk cId="3381842306" sldId="308"/>
            <ac:spMk id="2" creationId="{72E432D9-47E7-D016-A6ED-6820DA1B02B5}"/>
          </ac:spMkLst>
        </pc:spChg>
      </pc:sldChg>
    </pc:docChg>
  </pc:docChgLst>
  <pc:docChgLst>
    <pc:chgData name="Xu, Dawei" userId="S::ucemdxu@ucl.ac.uk::7fc86fd5-823e-4a67-8c83-84cbb8a271e4" providerId="AD" clId="Web-{4853F5E5-20BE-491B-845E-E6699DB551D5}"/>
    <pc:docChg chg="modSld">
      <pc:chgData name="Xu, Dawei" userId="S::ucemdxu@ucl.ac.uk::7fc86fd5-823e-4a67-8c83-84cbb8a271e4" providerId="AD" clId="Web-{4853F5E5-20BE-491B-845E-E6699DB551D5}" dt="2023-12-11T11:16:35.832" v="42" actId="20577"/>
      <pc:docMkLst>
        <pc:docMk/>
      </pc:docMkLst>
      <pc:sldChg chg="modSp">
        <pc:chgData name="Xu, Dawei" userId="S::ucemdxu@ucl.ac.uk::7fc86fd5-823e-4a67-8c83-84cbb8a271e4" providerId="AD" clId="Web-{4853F5E5-20BE-491B-845E-E6699DB551D5}" dt="2023-12-11T11:16:35.832" v="42" actId="20577"/>
        <pc:sldMkLst>
          <pc:docMk/>
          <pc:sldMk cId="3178791030" sldId="266"/>
        </pc:sldMkLst>
        <pc:spChg chg="mod">
          <ac:chgData name="Xu, Dawei" userId="S::ucemdxu@ucl.ac.uk::7fc86fd5-823e-4a67-8c83-84cbb8a271e4" providerId="AD" clId="Web-{4853F5E5-20BE-491B-845E-E6699DB551D5}" dt="2023-12-11T11:16:35.832" v="42" actId="20577"/>
          <ac:spMkLst>
            <pc:docMk/>
            <pc:sldMk cId="3178791030" sldId="266"/>
            <ac:spMk id="6" creationId="{62FB0CDB-1BAD-1B37-F2E4-26C312702D08}"/>
          </ac:spMkLst>
        </pc:spChg>
      </pc:sldChg>
    </pc:docChg>
  </pc:docChgLst>
  <pc:docChgLst>
    <pc:chgData name="Ye, Zehao" userId="S::ucemyec@ucl.ac.uk::b26926c6-f343-4f0d-9204-2755a8a4ddbc" providerId="AD" clId="Web-{F699B4A0-9009-42FC-9490-D291EB2CCE34}"/>
    <pc:docChg chg="modSld">
      <pc:chgData name="Ye, Zehao" userId="S::ucemyec@ucl.ac.uk::b26926c6-f343-4f0d-9204-2755a8a4ddbc" providerId="AD" clId="Web-{F699B4A0-9009-42FC-9490-D291EB2CCE34}" dt="2024-03-12T19:14:15.346" v="4" actId="1076"/>
      <pc:docMkLst>
        <pc:docMk/>
      </pc:docMkLst>
      <pc:sldChg chg="modSp">
        <pc:chgData name="Ye, Zehao" userId="S::ucemyec@ucl.ac.uk::b26926c6-f343-4f0d-9204-2755a8a4ddbc" providerId="AD" clId="Web-{F699B4A0-9009-42FC-9490-D291EB2CCE34}" dt="2024-03-12T19:14:15.346" v="4" actId="1076"/>
        <pc:sldMkLst>
          <pc:docMk/>
          <pc:sldMk cId="1615947237" sldId="256"/>
        </pc:sldMkLst>
        <pc:spChg chg="mod">
          <ac:chgData name="Ye, Zehao" userId="S::ucemyec@ucl.ac.uk::b26926c6-f343-4f0d-9204-2755a8a4ddbc" providerId="AD" clId="Web-{F699B4A0-9009-42FC-9490-D291EB2CCE34}" dt="2024-03-12T19:14:15.346" v="4" actId="1076"/>
          <ac:spMkLst>
            <pc:docMk/>
            <pc:sldMk cId="1615947237" sldId="256"/>
            <ac:spMk id="5" creationId="{00000000-0000-0000-0000-000000000000}"/>
          </ac:spMkLst>
        </pc:spChg>
      </pc:sldChg>
    </pc:docChg>
  </pc:docChgLst>
  <pc:docChgLst>
    <pc:chgData name="Ye, Zehao" userId="b26926c6-f343-4f0d-9204-2755a8a4ddbc" providerId="ADAL" clId="{2261524E-A3B4-48FB-AE19-548A1E0F37E7}"/>
    <pc:docChg chg="undo custSel addSld delSld modSld sldOrd">
      <pc:chgData name="Ye, Zehao" userId="b26926c6-f343-4f0d-9204-2755a8a4ddbc" providerId="ADAL" clId="{2261524E-A3B4-48FB-AE19-548A1E0F37E7}" dt="2024-03-15T14:09:55.953" v="3632" actId="255"/>
      <pc:docMkLst>
        <pc:docMk/>
      </pc:docMkLst>
      <pc:sldChg chg="modSp mod modTransition">
        <pc:chgData name="Ye, Zehao" userId="b26926c6-f343-4f0d-9204-2755a8a4ddbc" providerId="ADAL" clId="{2261524E-A3B4-48FB-AE19-548A1E0F37E7}" dt="2024-03-15T12:45:44.700" v="3209"/>
        <pc:sldMkLst>
          <pc:docMk/>
          <pc:sldMk cId="1615947237" sldId="256"/>
        </pc:sldMkLst>
        <pc:spChg chg="mod">
          <ac:chgData name="Ye, Zehao" userId="b26926c6-f343-4f0d-9204-2755a8a4ddbc" providerId="ADAL" clId="{2261524E-A3B4-48FB-AE19-548A1E0F37E7}" dt="2024-03-12T19:15:46.339" v="34" actId="20577"/>
          <ac:spMkLst>
            <pc:docMk/>
            <pc:sldMk cId="1615947237" sldId="256"/>
            <ac:spMk id="3" creationId="{1D64CB15-241B-D4AA-503F-BD3F8C2CD4B8}"/>
          </ac:spMkLst>
        </pc:spChg>
        <pc:spChg chg="mod">
          <ac:chgData name="Ye, Zehao" userId="b26926c6-f343-4f0d-9204-2755a8a4ddbc" providerId="ADAL" clId="{2261524E-A3B4-48FB-AE19-548A1E0F37E7}" dt="2024-03-15T10:59:07.411" v="2740" actId="20577"/>
          <ac:spMkLst>
            <pc:docMk/>
            <pc:sldMk cId="1615947237" sldId="256"/>
            <ac:spMk id="5" creationId="{00000000-0000-0000-0000-000000000000}"/>
          </ac:spMkLst>
        </pc:spChg>
      </pc:sldChg>
      <pc:sldChg chg="modSp mod modTransition">
        <pc:chgData name="Ye, Zehao" userId="b26926c6-f343-4f0d-9204-2755a8a4ddbc" providerId="ADAL" clId="{2261524E-A3B4-48FB-AE19-548A1E0F37E7}" dt="2024-03-15T13:57:46.676" v="3387" actId="108"/>
        <pc:sldMkLst>
          <pc:docMk/>
          <pc:sldMk cId="1584577814" sldId="257"/>
        </pc:sldMkLst>
        <pc:spChg chg="mod">
          <ac:chgData name="Ye, Zehao" userId="b26926c6-f343-4f0d-9204-2755a8a4ddbc" providerId="ADAL" clId="{2261524E-A3B4-48FB-AE19-548A1E0F37E7}" dt="2024-03-15T13:53:22.072" v="3234"/>
          <ac:spMkLst>
            <pc:docMk/>
            <pc:sldMk cId="1584577814" sldId="257"/>
            <ac:spMk id="2" creationId="{209C5EE4-AD50-FE09-3B72-EAA42E56EFFC}"/>
          </ac:spMkLst>
        </pc:spChg>
        <pc:spChg chg="mod">
          <ac:chgData name="Ye, Zehao" userId="b26926c6-f343-4f0d-9204-2755a8a4ddbc" providerId="ADAL" clId="{2261524E-A3B4-48FB-AE19-548A1E0F37E7}" dt="2024-03-15T13:53:54.861" v="3237" actId="1076"/>
          <ac:spMkLst>
            <pc:docMk/>
            <pc:sldMk cId="1584577814" sldId="257"/>
            <ac:spMk id="3" creationId="{6C00B6D7-98C3-B03E-BD3B-8F2A21C7E76C}"/>
          </ac:spMkLst>
        </pc:spChg>
        <pc:spChg chg="mod">
          <ac:chgData name="Ye, Zehao" userId="b26926c6-f343-4f0d-9204-2755a8a4ddbc" providerId="ADAL" clId="{2261524E-A3B4-48FB-AE19-548A1E0F37E7}" dt="2024-03-15T13:57:46.676" v="3387" actId="108"/>
          <ac:spMkLst>
            <pc:docMk/>
            <pc:sldMk cId="1584577814" sldId="257"/>
            <ac:spMk id="5" creationId="{00000000-0000-0000-0000-000000000000}"/>
          </ac:spMkLst>
        </pc:spChg>
      </pc:sldChg>
      <pc:sldChg chg="addSp mod modTransition">
        <pc:chgData name="Ye, Zehao" userId="b26926c6-f343-4f0d-9204-2755a8a4ddbc" providerId="ADAL" clId="{2261524E-A3B4-48FB-AE19-548A1E0F37E7}" dt="2024-03-15T12:45:44.700" v="3209"/>
        <pc:sldMkLst>
          <pc:docMk/>
          <pc:sldMk cId="2180711845" sldId="260"/>
        </pc:sldMkLst>
        <pc:spChg chg="add">
          <ac:chgData name="Ye, Zehao" userId="b26926c6-f343-4f0d-9204-2755a8a4ddbc" providerId="ADAL" clId="{2261524E-A3B4-48FB-AE19-548A1E0F37E7}" dt="2024-03-13T23:27:12.469" v="60" actId="22"/>
          <ac:spMkLst>
            <pc:docMk/>
            <pc:sldMk cId="2180711845" sldId="260"/>
            <ac:spMk id="3" creationId="{CE417131-621D-3D2E-BF0F-F76AA60B19D0}"/>
          </ac:spMkLst>
        </pc:spChg>
      </pc:sldChg>
      <pc:sldChg chg="modTransition">
        <pc:chgData name="Ye, Zehao" userId="b26926c6-f343-4f0d-9204-2755a8a4ddbc" providerId="ADAL" clId="{2261524E-A3B4-48FB-AE19-548A1E0F37E7}" dt="2024-03-15T12:45:44.700" v="3209"/>
        <pc:sldMkLst>
          <pc:docMk/>
          <pc:sldMk cId="1544974347" sldId="262"/>
        </pc:sldMkLst>
      </pc:sldChg>
      <pc:sldChg chg="del">
        <pc:chgData name="Ye, Zehao" userId="b26926c6-f343-4f0d-9204-2755a8a4ddbc" providerId="ADAL" clId="{2261524E-A3B4-48FB-AE19-548A1E0F37E7}" dt="2024-03-13T23:43:29.087" v="240" actId="47"/>
        <pc:sldMkLst>
          <pc:docMk/>
          <pc:sldMk cId="3015303592" sldId="263"/>
        </pc:sldMkLst>
      </pc:sldChg>
      <pc:sldChg chg="addSp delSp modSp del mod">
        <pc:chgData name="Ye, Zehao" userId="b26926c6-f343-4f0d-9204-2755a8a4ddbc" providerId="ADAL" clId="{2261524E-A3B4-48FB-AE19-548A1E0F37E7}" dt="2024-03-15T08:09:06.273" v="2224" actId="47"/>
        <pc:sldMkLst>
          <pc:docMk/>
          <pc:sldMk cId="96226670" sldId="264"/>
        </pc:sldMkLst>
        <pc:spChg chg="add del mod">
          <ac:chgData name="Ye, Zehao" userId="b26926c6-f343-4f0d-9204-2755a8a4ddbc" providerId="ADAL" clId="{2261524E-A3B4-48FB-AE19-548A1E0F37E7}" dt="2024-03-13T23:28:35.233" v="132" actId="478"/>
          <ac:spMkLst>
            <pc:docMk/>
            <pc:sldMk cId="96226670" sldId="264"/>
            <ac:spMk id="2" creationId="{E727C106-A1D2-B43E-96CD-18253D6600C7}"/>
          </ac:spMkLst>
        </pc:spChg>
        <pc:spChg chg="del">
          <ac:chgData name="Ye, Zehao" userId="b26926c6-f343-4f0d-9204-2755a8a4ddbc" providerId="ADAL" clId="{2261524E-A3B4-48FB-AE19-548A1E0F37E7}" dt="2024-03-13T23:28:28.444" v="131" actId="478"/>
          <ac:spMkLst>
            <pc:docMk/>
            <pc:sldMk cId="96226670" sldId="264"/>
            <ac:spMk id="4" creationId="{00000000-0000-0000-0000-000000000000}"/>
          </ac:spMkLst>
        </pc:spChg>
        <pc:spChg chg="del mod">
          <ac:chgData name="Ye, Zehao" userId="b26926c6-f343-4f0d-9204-2755a8a4ddbc" providerId="ADAL" clId="{2261524E-A3B4-48FB-AE19-548A1E0F37E7}" dt="2024-03-13T23:26:58.568" v="59" actId="478"/>
          <ac:spMkLst>
            <pc:docMk/>
            <pc:sldMk cId="96226670" sldId="264"/>
            <ac:spMk id="6" creationId="{10B677FC-7E54-9EBB-954E-A1892A1ED774}"/>
          </ac:spMkLst>
        </pc:spChg>
        <pc:picChg chg="add mod">
          <ac:chgData name="Ye, Zehao" userId="b26926c6-f343-4f0d-9204-2755a8a4ddbc" providerId="ADAL" clId="{2261524E-A3B4-48FB-AE19-548A1E0F37E7}" dt="2024-03-15T07:54:50.679" v="2212"/>
          <ac:picMkLst>
            <pc:docMk/>
            <pc:sldMk cId="96226670" sldId="264"/>
            <ac:picMk id="2" creationId="{1B9137FE-CAAA-6847-432C-92C899E51D9B}"/>
          </ac:picMkLst>
        </pc:picChg>
        <pc:picChg chg="add del mod">
          <ac:chgData name="Ye, Zehao" userId="b26926c6-f343-4f0d-9204-2755a8a4ddbc" providerId="ADAL" clId="{2261524E-A3B4-48FB-AE19-548A1E0F37E7}" dt="2024-03-13T23:29:11.754" v="142" actId="478"/>
          <ac:picMkLst>
            <pc:docMk/>
            <pc:sldMk cId="96226670" sldId="264"/>
            <ac:picMk id="3" creationId="{AA0C7610-827C-E0A4-0915-FC905FDBEAA2}"/>
          </ac:picMkLst>
        </pc:picChg>
        <pc:picChg chg="add del mod">
          <ac:chgData name="Ye, Zehao" userId="b26926c6-f343-4f0d-9204-2755a8a4ddbc" providerId="ADAL" clId="{2261524E-A3B4-48FB-AE19-548A1E0F37E7}" dt="2024-03-13T23:29:11.071" v="141" actId="478"/>
          <ac:picMkLst>
            <pc:docMk/>
            <pc:sldMk cId="96226670" sldId="264"/>
            <ac:picMk id="5" creationId="{1C3CB1F8-A212-0641-E617-0957FF900E5A}"/>
          </ac:picMkLst>
        </pc:picChg>
        <pc:picChg chg="mod modCrop">
          <ac:chgData name="Ye, Zehao" userId="b26926c6-f343-4f0d-9204-2755a8a4ddbc" providerId="ADAL" clId="{2261524E-A3B4-48FB-AE19-548A1E0F37E7}" dt="2024-03-14T14:58:33.281" v="2157" actId="1076"/>
          <ac:picMkLst>
            <pc:docMk/>
            <pc:sldMk cId="96226670" sldId="264"/>
            <ac:picMk id="8" creationId="{181AA8AA-2A91-15F2-342C-4339EB1413F9}"/>
          </ac:picMkLst>
        </pc:picChg>
      </pc:sldChg>
      <pc:sldChg chg="delSp modSp mod modTransition">
        <pc:chgData name="Ye, Zehao" userId="b26926c6-f343-4f0d-9204-2755a8a4ddbc" providerId="ADAL" clId="{2261524E-A3B4-48FB-AE19-548A1E0F37E7}" dt="2024-03-15T14:00:04.244" v="3399" actId="115"/>
        <pc:sldMkLst>
          <pc:docMk/>
          <pc:sldMk cId="2034239243" sldId="265"/>
        </pc:sldMkLst>
        <pc:spChg chg="mod">
          <ac:chgData name="Ye, Zehao" userId="b26926c6-f343-4f0d-9204-2755a8a4ddbc" providerId="ADAL" clId="{2261524E-A3B4-48FB-AE19-548A1E0F37E7}" dt="2024-03-15T14:00:04.244" v="3399" actId="115"/>
          <ac:spMkLst>
            <pc:docMk/>
            <pc:sldMk cId="2034239243" sldId="265"/>
            <ac:spMk id="2" creationId="{BF17D657-6435-FF24-0B5F-B713AC22308D}"/>
          </ac:spMkLst>
        </pc:spChg>
        <pc:spChg chg="mod">
          <ac:chgData name="Ye, Zehao" userId="b26926c6-f343-4f0d-9204-2755a8a4ddbc" providerId="ADAL" clId="{2261524E-A3B4-48FB-AE19-548A1E0F37E7}" dt="2024-03-15T13:59:45.023" v="3391" actId="20577"/>
          <ac:spMkLst>
            <pc:docMk/>
            <pc:sldMk cId="2034239243" sldId="265"/>
            <ac:spMk id="5" creationId="{00000000-0000-0000-0000-000000000000}"/>
          </ac:spMkLst>
        </pc:spChg>
        <pc:spChg chg="mod">
          <ac:chgData name="Ye, Zehao" userId="b26926c6-f343-4f0d-9204-2755a8a4ddbc" providerId="ADAL" clId="{2261524E-A3B4-48FB-AE19-548A1E0F37E7}" dt="2024-03-15T13:55:10.778" v="3263" actId="1076"/>
          <ac:spMkLst>
            <pc:docMk/>
            <pc:sldMk cId="2034239243" sldId="265"/>
            <ac:spMk id="8" creationId="{8E4603B8-ABEC-7487-F135-4ABB6C66E057}"/>
          </ac:spMkLst>
        </pc:spChg>
        <pc:spChg chg="del mod">
          <ac:chgData name="Ye, Zehao" userId="b26926c6-f343-4f0d-9204-2755a8a4ddbc" providerId="ADAL" clId="{2261524E-A3B4-48FB-AE19-548A1E0F37E7}" dt="2024-03-15T13:54:53.293" v="3253" actId="478"/>
          <ac:spMkLst>
            <pc:docMk/>
            <pc:sldMk cId="2034239243" sldId="265"/>
            <ac:spMk id="10" creationId="{2743A2C4-C5CE-EB7E-96A8-6D5591AF1DDA}"/>
          </ac:spMkLst>
        </pc:spChg>
      </pc:sldChg>
      <pc:sldChg chg="modTransition">
        <pc:chgData name="Ye, Zehao" userId="b26926c6-f343-4f0d-9204-2755a8a4ddbc" providerId="ADAL" clId="{2261524E-A3B4-48FB-AE19-548A1E0F37E7}" dt="2024-03-15T12:45:44.700" v="3209"/>
        <pc:sldMkLst>
          <pc:docMk/>
          <pc:sldMk cId="3971339253" sldId="268"/>
        </pc:sldMkLst>
      </pc:sldChg>
      <pc:sldChg chg="modSp mod modTransition">
        <pc:chgData name="Ye, Zehao" userId="b26926c6-f343-4f0d-9204-2755a8a4ddbc" providerId="ADAL" clId="{2261524E-A3B4-48FB-AE19-548A1E0F37E7}" dt="2024-03-15T14:00:47.183" v="3425" actId="20577"/>
        <pc:sldMkLst>
          <pc:docMk/>
          <pc:sldMk cId="2518274739" sldId="269"/>
        </pc:sldMkLst>
        <pc:spChg chg="mod">
          <ac:chgData name="Ye, Zehao" userId="b26926c6-f343-4f0d-9204-2755a8a4ddbc" providerId="ADAL" clId="{2261524E-A3B4-48FB-AE19-548A1E0F37E7}" dt="2024-03-15T14:00:47.183" v="3425" actId="20577"/>
          <ac:spMkLst>
            <pc:docMk/>
            <pc:sldMk cId="2518274739" sldId="269"/>
            <ac:spMk id="5" creationId="{00000000-0000-0000-0000-000000000000}"/>
          </ac:spMkLst>
        </pc:spChg>
      </pc:sldChg>
      <pc:sldChg chg="addSp delSp modSp mod ord modTransition">
        <pc:chgData name="Ye, Zehao" userId="b26926c6-f343-4f0d-9204-2755a8a4ddbc" providerId="ADAL" clId="{2261524E-A3B4-48FB-AE19-548A1E0F37E7}" dt="2024-03-15T12:45:44.700" v="3209"/>
        <pc:sldMkLst>
          <pc:docMk/>
          <pc:sldMk cId="4246036847" sldId="272"/>
        </pc:sldMkLst>
        <pc:spChg chg="del mod">
          <ac:chgData name="Ye, Zehao" userId="b26926c6-f343-4f0d-9204-2755a8a4ddbc" providerId="ADAL" clId="{2261524E-A3B4-48FB-AE19-548A1E0F37E7}" dt="2024-03-14T14:12:35.071" v="1877" actId="478"/>
          <ac:spMkLst>
            <pc:docMk/>
            <pc:sldMk cId="4246036847" sldId="272"/>
            <ac:spMk id="2" creationId="{8AA4BA11-3A3D-DD5C-E5EE-768853B59A63}"/>
          </ac:spMkLst>
        </pc:spChg>
        <pc:spChg chg="add del mod">
          <ac:chgData name="Ye, Zehao" userId="b26926c6-f343-4f0d-9204-2755a8a4ddbc" providerId="ADAL" clId="{2261524E-A3B4-48FB-AE19-548A1E0F37E7}" dt="2024-03-13T23:45:42.662" v="295" actId="478"/>
          <ac:spMkLst>
            <pc:docMk/>
            <pc:sldMk cId="4246036847" sldId="272"/>
            <ac:spMk id="2" creationId="{9F45C312-BCBF-090C-D58B-C65713E8355C}"/>
          </ac:spMkLst>
        </pc:spChg>
        <pc:spChg chg="add mod">
          <ac:chgData name="Ye, Zehao" userId="b26926c6-f343-4f0d-9204-2755a8a4ddbc" providerId="ADAL" clId="{2261524E-A3B4-48FB-AE19-548A1E0F37E7}" dt="2024-03-15T12:12:26.230" v="2797" actId="1076"/>
          <ac:spMkLst>
            <pc:docMk/>
            <pc:sldMk cId="4246036847" sldId="272"/>
            <ac:spMk id="3" creationId="{05799F22-14A8-FED7-4C19-13B8ED8576FD}"/>
          </ac:spMkLst>
        </pc:spChg>
        <pc:spChg chg="mod">
          <ac:chgData name="Ye, Zehao" userId="b26926c6-f343-4f0d-9204-2755a8a4ddbc" providerId="ADAL" clId="{2261524E-A3B4-48FB-AE19-548A1E0F37E7}" dt="2024-03-14T00:30:23.669" v="1200" actId="1076"/>
          <ac:spMkLst>
            <pc:docMk/>
            <pc:sldMk cId="4246036847" sldId="272"/>
            <ac:spMk id="4" creationId="{00000000-0000-0000-0000-000000000000}"/>
          </ac:spMkLst>
        </pc:spChg>
        <pc:spChg chg="del mod">
          <ac:chgData name="Ye, Zehao" userId="b26926c6-f343-4f0d-9204-2755a8a4ddbc" providerId="ADAL" clId="{2261524E-A3B4-48FB-AE19-548A1E0F37E7}" dt="2024-03-13T23:45:37.780" v="293" actId="478"/>
          <ac:spMkLst>
            <pc:docMk/>
            <pc:sldMk cId="4246036847" sldId="272"/>
            <ac:spMk id="5" creationId="{00000000-0000-0000-0000-000000000000}"/>
          </ac:spMkLst>
        </pc:spChg>
        <pc:spChg chg="add del mod">
          <ac:chgData name="Ye, Zehao" userId="b26926c6-f343-4f0d-9204-2755a8a4ddbc" providerId="ADAL" clId="{2261524E-A3B4-48FB-AE19-548A1E0F37E7}" dt="2024-03-14T00:59:37.475" v="1706" actId="478"/>
          <ac:spMkLst>
            <pc:docMk/>
            <pc:sldMk cId="4246036847" sldId="272"/>
            <ac:spMk id="8" creationId="{F9A4446E-D7EB-7F5E-9465-7C56CDDEE8AE}"/>
          </ac:spMkLst>
        </pc:spChg>
        <pc:picChg chg="del">
          <ac:chgData name="Ye, Zehao" userId="b26926c6-f343-4f0d-9204-2755a8a4ddbc" providerId="ADAL" clId="{2261524E-A3B4-48FB-AE19-548A1E0F37E7}" dt="2024-03-13T23:44:03.643" v="241" actId="478"/>
          <ac:picMkLst>
            <pc:docMk/>
            <pc:sldMk cId="4246036847" sldId="272"/>
            <ac:picMk id="6" creationId="{DCE340A5-FD13-E0EF-182C-FC0F9EDD8A68}"/>
          </ac:picMkLst>
        </pc:picChg>
        <pc:picChg chg="add del mod modCrop">
          <ac:chgData name="Ye, Zehao" userId="b26926c6-f343-4f0d-9204-2755a8a4ddbc" providerId="ADAL" clId="{2261524E-A3B4-48FB-AE19-548A1E0F37E7}" dt="2024-03-14T14:11:45.375" v="1870" actId="478"/>
          <ac:picMkLst>
            <pc:docMk/>
            <pc:sldMk cId="4246036847" sldId="272"/>
            <ac:picMk id="10" creationId="{C9A100D2-7045-22AD-1840-2FF2C8E11C0B}"/>
          </ac:picMkLst>
        </pc:picChg>
        <pc:picChg chg="add del mod modCrop">
          <ac:chgData name="Ye, Zehao" userId="b26926c6-f343-4f0d-9204-2755a8a4ddbc" providerId="ADAL" clId="{2261524E-A3B4-48FB-AE19-548A1E0F37E7}" dt="2024-03-14T14:11:44.733" v="1869" actId="478"/>
          <ac:picMkLst>
            <pc:docMk/>
            <pc:sldMk cId="4246036847" sldId="272"/>
            <ac:picMk id="12" creationId="{A0555BEE-CA1A-04E9-A21E-F8D56568603A}"/>
          </ac:picMkLst>
        </pc:picChg>
      </pc:sldChg>
      <pc:sldChg chg="del">
        <pc:chgData name="Ye, Zehao" userId="b26926c6-f343-4f0d-9204-2755a8a4ddbc" providerId="ADAL" clId="{2261524E-A3B4-48FB-AE19-548A1E0F37E7}" dt="2024-03-13T23:22:57.897" v="55" actId="47"/>
        <pc:sldMkLst>
          <pc:docMk/>
          <pc:sldMk cId="614189394" sldId="273"/>
        </pc:sldMkLst>
      </pc:sldChg>
      <pc:sldChg chg="del">
        <pc:chgData name="Ye, Zehao" userId="b26926c6-f343-4f0d-9204-2755a8a4ddbc" providerId="ADAL" clId="{2261524E-A3B4-48FB-AE19-548A1E0F37E7}" dt="2024-03-13T23:22:52.672" v="54" actId="47"/>
        <pc:sldMkLst>
          <pc:docMk/>
          <pc:sldMk cId="2674503908" sldId="274"/>
        </pc:sldMkLst>
      </pc:sldChg>
      <pc:sldChg chg="del">
        <pc:chgData name="Ye, Zehao" userId="b26926c6-f343-4f0d-9204-2755a8a4ddbc" providerId="ADAL" clId="{2261524E-A3B4-48FB-AE19-548A1E0F37E7}" dt="2024-03-13T23:22:50.554" v="52" actId="47"/>
        <pc:sldMkLst>
          <pc:docMk/>
          <pc:sldMk cId="2502011271" sldId="275"/>
        </pc:sldMkLst>
      </pc:sldChg>
      <pc:sldChg chg="del">
        <pc:chgData name="Ye, Zehao" userId="b26926c6-f343-4f0d-9204-2755a8a4ddbc" providerId="ADAL" clId="{2261524E-A3B4-48FB-AE19-548A1E0F37E7}" dt="2024-03-13T23:22:51.778" v="53" actId="47"/>
        <pc:sldMkLst>
          <pc:docMk/>
          <pc:sldMk cId="3717647477" sldId="276"/>
        </pc:sldMkLst>
      </pc:sldChg>
      <pc:sldChg chg="del modTransition">
        <pc:chgData name="Ye, Zehao" userId="b26926c6-f343-4f0d-9204-2755a8a4ddbc" providerId="ADAL" clId="{2261524E-A3B4-48FB-AE19-548A1E0F37E7}" dt="2024-03-15T11:51:46.931" v="2742" actId="47"/>
        <pc:sldMkLst>
          <pc:docMk/>
          <pc:sldMk cId="2920244745" sldId="277"/>
        </pc:sldMkLst>
      </pc:sldChg>
      <pc:sldChg chg="del modTransition">
        <pc:chgData name="Ye, Zehao" userId="b26926c6-f343-4f0d-9204-2755a8a4ddbc" providerId="ADAL" clId="{2261524E-A3B4-48FB-AE19-548A1E0F37E7}" dt="2024-03-15T12:51:54.374" v="3210" actId="47"/>
        <pc:sldMkLst>
          <pc:docMk/>
          <pc:sldMk cId="3871719771" sldId="278"/>
        </pc:sldMkLst>
      </pc:sldChg>
      <pc:sldChg chg="modSp mod modTransition">
        <pc:chgData name="Ye, Zehao" userId="b26926c6-f343-4f0d-9204-2755a8a4ddbc" providerId="ADAL" clId="{2261524E-A3B4-48FB-AE19-548A1E0F37E7}" dt="2024-03-15T14:09:35.503" v="3628" actId="1036"/>
        <pc:sldMkLst>
          <pc:docMk/>
          <pc:sldMk cId="435377" sldId="279"/>
        </pc:sldMkLst>
        <pc:spChg chg="mod">
          <ac:chgData name="Ye, Zehao" userId="b26926c6-f343-4f0d-9204-2755a8a4ddbc" providerId="ADAL" clId="{2261524E-A3B4-48FB-AE19-548A1E0F37E7}" dt="2024-03-15T14:09:35.503" v="3628" actId="1036"/>
          <ac:spMkLst>
            <pc:docMk/>
            <pc:sldMk cId="435377" sldId="279"/>
            <ac:spMk id="5" creationId="{00604E72-D633-E8CC-1A49-CCA1761BABCF}"/>
          </ac:spMkLst>
        </pc:spChg>
        <pc:spChg chg="mod">
          <ac:chgData name="Ye, Zehao" userId="b26926c6-f343-4f0d-9204-2755a8a4ddbc" providerId="ADAL" clId="{2261524E-A3B4-48FB-AE19-548A1E0F37E7}" dt="2024-03-15T14:09:06.109" v="3618" actId="1038"/>
          <ac:spMkLst>
            <pc:docMk/>
            <pc:sldMk cId="435377" sldId="279"/>
            <ac:spMk id="6" creationId="{2DD26A7A-12F7-4B28-A2AC-6FE9892CFEA5}"/>
          </ac:spMkLst>
        </pc:spChg>
        <pc:picChg chg="mod">
          <ac:chgData name="Ye, Zehao" userId="b26926c6-f343-4f0d-9204-2755a8a4ddbc" providerId="ADAL" clId="{2261524E-A3B4-48FB-AE19-548A1E0F37E7}" dt="2024-03-15T14:07:39.172" v="3580" actId="1035"/>
          <ac:picMkLst>
            <pc:docMk/>
            <pc:sldMk cId="435377" sldId="279"/>
            <ac:picMk id="3" creationId="{56014A22-C191-F100-6E59-3D15CD4BA02C}"/>
          </ac:picMkLst>
        </pc:picChg>
        <pc:picChg chg="mod">
          <ac:chgData name="Ye, Zehao" userId="b26926c6-f343-4f0d-9204-2755a8a4ddbc" providerId="ADAL" clId="{2261524E-A3B4-48FB-AE19-548A1E0F37E7}" dt="2024-03-15T14:07:33.999" v="3546" actId="1036"/>
          <ac:picMkLst>
            <pc:docMk/>
            <pc:sldMk cId="435377" sldId="279"/>
            <ac:picMk id="4" creationId="{CFE9DAAC-B4D2-85EE-82B0-F9178E45B394}"/>
          </ac:picMkLst>
        </pc:picChg>
      </pc:sldChg>
      <pc:sldChg chg="modSp mod modTransition">
        <pc:chgData name="Ye, Zehao" userId="b26926c6-f343-4f0d-9204-2755a8a4ddbc" providerId="ADAL" clId="{2261524E-A3B4-48FB-AE19-548A1E0F37E7}" dt="2024-03-15T14:09:55.953" v="3632" actId="255"/>
        <pc:sldMkLst>
          <pc:docMk/>
          <pc:sldMk cId="641060575" sldId="280"/>
        </pc:sldMkLst>
        <pc:spChg chg="mod">
          <ac:chgData name="Ye, Zehao" userId="b26926c6-f343-4f0d-9204-2755a8a4ddbc" providerId="ADAL" clId="{2261524E-A3B4-48FB-AE19-548A1E0F37E7}" dt="2024-03-15T14:09:55.953" v="3632" actId="255"/>
          <ac:spMkLst>
            <pc:docMk/>
            <pc:sldMk cId="641060575" sldId="280"/>
            <ac:spMk id="6" creationId="{2DD26A7A-12F7-4B28-A2AC-6FE9892CFEA5}"/>
          </ac:spMkLst>
        </pc:spChg>
      </pc:sldChg>
      <pc:sldChg chg="modTransition">
        <pc:chgData name="Ye, Zehao" userId="b26926c6-f343-4f0d-9204-2755a8a4ddbc" providerId="ADAL" clId="{2261524E-A3B4-48FB-AE19-548A1E0F37E7}" dt="2024-03-15T12:45:44.700" v="3209"/>
        <pc:sldMkLst>
          <pc:docMk/>
          <pc:sldMk cId="387837006" sldId="281"/>
        </pc:sldMkLst>
      </pc:sldChg>
      <pc:sldChg chg="modSp mod modTransition">
        <pc:chgData name="Ye, Zehao" userId="b26926c6-f343-4f0d-9204-2755a8a4ddbc" providerId="ADAL" clId="{2261524E-A3B4-48FB-AE19-548A1E0F37E7}" dt="2024-03-15T12:45:44.700" v="3209"/>
        <pc:sldMkLst>
          <pc:docMk/>
          <pc:sldMk cId="1331985547" sldId="283"/>
        </pc:sldMkLst>
        <pc:spChg chg="mod">
          <ac:chgData name="Ye, Zehao" userId="b26926c6-f343-4f0d-9204-2755a8a4ddbc" providerId="ADAL" clId="{2261524E-A3B4-48FB-AE19-548A1E0F37E7}" dt="2024-03-15T12:34:06.541" v="3168" actId="255"/>
          <ac:spMkLst>
            <pc:docMk/>
            <pc:sldMk cId="1331985547" sldId="283"/>
            <ac:spMk id="5" creationId="{00000000-0000-0000-0000-000000000000}"/>
          </ac:spMkLst>
        </pc:spChg>
      </pc:sldChg>
      <pc:sldChg chg="modSp mod">
        <pc:chgData name="Ye, Zehao" userId="b26926c6-f343-4f0d-9204-2755a8a4ddbc" providerId="ADAL" clId="{2261524E-A3B4-48FB-AE19-548A1E0F37E7}" dt="2024-03-13T22:39:46.754" v="36" actId="1076"/>
        <pc:sldMkLst>
          <pc:docMk/>
          <pc:sldMk cId="1603611260" sldId="290"/>
        </pc:sldMkLst>
        <pc:picChg chg="mod">
          <ac:chgData name="Ye, Zehao" userId="b26926c6-f343-4f0d-9204-2755a8a4ddbc" providerId="ADAL" clId="{2261524E-A3B4-48FB-AE19-548A1E0F37E7}" dt="2024-03-13T22:39:46.754" v="36" actId="1076"/>
          <ac:picMkLst>
            <pc:docMk/>
            <pc:sldMk cId="1603611260" sldId="290"/>
            <ac:picMk id="11" creationId="{F9BCEDC1-0499-4F88-A32A-66DBB6AEE927}"/>
          </ac:picMkLst>
        </pc:picChg>
      </pc:sldChg>
      <pc:sldChg chg="modSp mod modTransition">
        <pc:chgData name="Ye, Zehao" userId="b26926c6-f343-4f0d-9204-2755a8a4ddbc" providerId="ADAL" clId="{2261524E-A3B4-48FB-AE19-548A1E0F37E7}" dt="2024-03-15T14:05:50.624" v="3519" actId="20577"/>
        <pc:sldMkLst>
          <pc:docMk/>
          <pc:sldMk cId="705257608" sldId="291"/>
        </pc:sldMkLst>
        <pc:spChg chg="mod">
          <ac:chgData name="Ye, Zehao" userId="b26926c6-f343-4f0d-9204-2755a8a4ddbc" providerId="ADAL" clId="{2261524E-A3B4-48FB-AE19-548A1E0F37E7}" dt="2024-03-15T14:05:50.624" v="3519" actId="20577"/>
          <ac:spMkLst>
            <pc:docMk/>
            <pc:sldMk cId="705257608" sldId="291"/>
            <ac:spMk id="2" creationId="{A27D20A1-BE30-8280-8B9B-C40F345BBEA4}"/>
          </ac:spMkLst>
        </pc:spChg>
        <pc:spChg chg="mod">
          <ac:chgData name="Ye, Zehao" userId="b26926c6-f343-4f0d-9204-2755a8a4ddbc" providerId="ADAL" clId="{2261524E-A3B4-48FB-AE19-548A1E0F37E7}" dt="2024-03-15T14:03:50.559" v="3448" actId="1076"/>
          <ac:spMkLst>
            <pc:docMk/>
            <pc:sldMk cId="705257608" sldId="291"/>
            <ac:spMk id="5" creationId="{80668D9E-CD43-0BC3-89BB-29FE9AD8D9B5}"/>
          </ac:spMkLst>
        </pc:spChg>
      </pc:sldChg>
      <pc:sldChg chg="modTransition">
        <pc:chgData name="Ye, Zehao" userId="b26926c6-f343-4f0d-9204-2755a8a4ddbc" providerId="ADAL" clId="{2261524E-A3B4-48FB-AE19-548A1E0F37E7}" dt="2024-03-15T12:45:44.700" v="3209"/>
        <pc:sldMkLst>
          <pc:docMk/>
          <pc:sldMk cId="2418702042" sldId="292"/>
        </pc:sldMkLst>
      </pc:sldChg>
      <pc:sldChg chg="addSp delSp modSp mod modTransition">
        <pc:chgData name="Ye, Zehao" userId="b26926c6-f343-4f0d-9204-2755a8a4ddbc" providerId="ADAL" clId="{2261524E-A3B4-48FB-AE19-548A1E0F37E7}" dt="2024-03-15T14:06:20.262" v="3522" actId="14100"/>
        <pc:sldMkLst>
          <pc:docMk/>
          <pc:sldMk cId="2140657200" sldId="293"/>
        </pc:sldMkLst>
        <pc:spChg chg="mod">
          <ac:chgData name="Ye, Zehao" userId="b26926c6-f343-4f0d-9204-2755a8a4ddbc" providerId="ADAL" clId="{2261524E-A3B4-48FB-AE19-548A1E0F37E7}" dt="2024-03-15T12:30:22.659" v="3147" actId="14100"/>
          <ac:spMkLst>
            <pc:docMk/>
            <pc:sldMk cId="2140657200" sldId="293"/>
            <ac:spMk id="4" creationId="{00000000-0000-0000-0000-000000000000}"/>
          </ac:spMkLst>
        </pc:spChg>
        <pc:spChg chg="mod">
          <ac:chgData name="Ye, Zehao" userId="b26926c6-f343-4f0d-9204-2755a8a4ddbc" providerId="ADAL" clId="{2261524E-A3B4-48FB-AE19-548A1E0F37E7}" dt="2024-03-15T14:06:20.262" v="3522" actId="14100"/>
          <ac:spMkLst>
            <pc:docMk/>
            <pc:sldMk cId="2140657200" sldId="293"/>
            <ac:spMk id="5" creationId="{00000000-0000-0000-0000-000000000000}"/>
          </ac:spMkLst>
        </pc:spChg>
        <pc:picChg chg="add del mod">
          <ac:chgData name="Ye, Zehao" userId="b26926c6-f343-4f0d-9204-2755a8a4ddbc" providerId="ADAL" clId="{2261524E-A3B4-48FB-AE19-548A1E0F37E7}" dt="2024-03-14T14:32:35.421" v="2153" actId="478"/>
          <ac:picMkLst>
            <pc:docMk/>
            <pc:sldMk cId="2140657200" sldId="293"/>
            <ac:picMk id="2" creationId="{5C329F89-ECDE-235B-6D0C-7004919000C2}"/>
          </ac:picMkLst>
        </pc:picChg>
      </pc:sldChg>
      <pc:sldChg chg="addSp delSp modSp add mod modTransition modAnim">
        <pc:chgData name="Ye, Zehao" userId="b26926c6-f343-4f0d-9204-2755a8a4ddbc" providerId="ADAL" clId="{2261524E-A3B4-48FB-AE19-548A1E0F37E7}" dt="2024-03-15T12:53:14.784" v="3211"/>
        <pc:sldMkLst>
          <pc:docMk/>
          <pc:sldMk cId="2175831654" sldId="294"/>
        </pc:sldMkLst>
        <pc:spChg chg="add mod">
          <ac:chgData name="Ye, Zehao" userId="b26926c6-f343-4f0d-9204-2755a8a4ddbc" providerId="ADAL" clId="{2261524E-A3B4-48FB-AE19-548A1E0F37E7}" dt="2024-03-15T12:11:41.849" v="2787" actId="14100"/>
          <ac:spMkLst>
            <pc:docMk/>
            <pc:sldMk cId="2175831654" sldId="294"/>
            <ac:spMk id="2" creationId="{B0B56499-7969-7A02-49FA-4BD12AF033FC}"/>
          </ac:spMkLst>
        </pc:spChg>
        <pc:spChg chg="mod">
          <ac:chgData name="Ye, Zehao" userId="b26926c6-f343-4f0d-9204-2755a8a4ddbc" providerId="ADAL" clId="{2261524E-A3B4-48FB-AE19-548A1E0F37E7}" dt="2024-03-13T23:27:34.673" v="64" actId="14100"/>
          <ac:spMkLst>
            <pc:docMk/>
            <pc:sldMk cId="2175831654" sldId="294"/>
            <ac:spMk id="4" creationId="{00000000-0000-0000-0000-000000000000}"/>
          </ac:spMkLst>
        </pc:spChg>
        <pc:grpChg chg="add mod">
          <ac:chgData name="Ye, Zehao" userId="b26926c6-f343-4f0d-9204-2755a8a4ddbc" providerId="ADAL" clId="{2261524E-A3B4-48FB-AE19-548A1E0F37E7}" dt="2024-03-15T08:06:18.785" v="2215" actId="164"/>
          <ac:grpSpMkLst>
            <pc:docMk/>
            <pc:sldMk cId="2175831654" sldId="294"/>
            <ac:grpSpMk id="3" creationId="{2F1C4F85-F3CF-B6F2-9B0D-F56D0672FC65}"/>
          </ac:grpSpMkLst>
        </pc:grpChg>
        <pc:picChg chg="add del mod modCrop">
          <ac:chgData name="Ye, Zehao" userId="b26926c6-f343-4f0d-9204-2755a8a4ddbc" providerId="ADAL" clId="{2261524E-A3B4-48FB-AE19-548A1E0F37E7}" dt="2024-03-13T23:37:42.969" v="210" actId="478"/>
          <ac:picMkLst>
            <pc:docMk/>
            <pc:sldMk cId="2175831654" sldId="294"/>
            <ac:picMk id="5" creationId="{6B541657-50C0-0459-40EE-1933B15EB7DD}"/>
          </ac:picMkLst>
        </pc:picChg>
        <pc:picChg chg="add mod ord">
          <ac:chgData name="Ye, Zehao" userId="b26926c6-f343-4f0d-9204-2755a8a4ddbc" providerId="ADAL" clId="{2261524E-A3B4-48FB-AE19-548A1E0F37E7}" dt="2024-03-15T12:32:32.324" v="3160" actId="166"/>
          <ac:picMkLst>
            <pc:docMk/>
            <pc:sldMk cId="2175831654" sldId="294"/>
            <ac:picMk id="5" creationId="{9B386DB0-227C-E835-D68F-BD4D97D2A442}"/>
          </ac:picMkLst>
        </pc:picChg>
        <pc:picChg chg="add mod ord">
          <ac:chgData name="Ye, Zehao" userId="b26926c6-f343-4f0d-9204-2755a8a4ddbc" providerId="ADAL" clId="{2261524E-A3B4-48FB-AE19-548A1E0F37E7}" dt="2024-03-15T12:11:46.771" v="2788" actId="166"/>
          <ac:picMkLst>
            <pc:docMk/>
            <pc:sldMk cId="2175831654" sldId="294"/>
            <ac:picMk id="6" creationId="{4A32A908-C1D0-EE9E-A37E-B05424EA606B}"/>
          </ac:picMkLst>
        </pc:picChg>
        <pc:picChg chg="add del mod">
          <ac:chgData name="Ye, Zehao" userId="b26926c6-f343-4f0d-9204-2755a8a4ddbc" providerId="ADAL" clId="{2261524E-A3B4-48FB-AE19-548A1E0F37E7}" dt="2024-03-13T23:38:55.969" v="220" actId="478"/>
          <ac:picMkLst>
            <pc:docMk/>
            <pc:sldMk cId="2175831654" sldId="294"/>
            <ac:picMk id="7" creationId="{159B3620-B190-327C-0C0E-1EB526D995F7}"/>
          </ac:picMkLst>
        </pc:picChg>
        <pc:picChg chg="del">
          <ac:chgData name="Ye, Zehao" userId="b26926c6-f343-4f0d-9204-2755a8a4ddbc" providerId="ADAL" clId="{2261524E-A3B4-48FB-AE19-548A1E0F37E7}" dt="2024-03-13T23:27:24.051" v="62" actId="478"/>
          <ac:picMkLst>
            <pc:docMk/>
            <pc:sldMk cId="2175831654" sldId="294"/>
            <ac:picMk id="8" creationId="{181AA8AA-2A91-15F2-342C-4339EB1413F9}"/>
          </ac:picMkLst>
        </pc:picChg>
        <pc:picChg chg="add del mod modCrop">
          <ac:chgData name="Ye, Zehao" userId="b26926c6-f343-4f0d-9204-2755a8a4ddbc" providerId="ADAL" clId="{2261524E-A3B4-48FB-AE19-548A1E0F37E7}" dt="2024-03-13T23:39:28.413" v="223" actId="478"/>
          <ac:picMkLst>
            <pc:docMk/>
            <pc:sldMk cId="2175831654" sldId="294"/>
            <ac:picMk id="10" creationId="{6ADE30B8-E767-2C52-36DF-70C83F98A3B3}"/>
          </ac:picMkLst>
        </pc:picChg>
        <pc:picChg chg="add mod modCrop">
          <ac:chgData name="Ye, Zehao" userId="b26926c6-f343-4f0d-9204-2755a8a4ddbc" providerId="ADAL" clId="{2261524E-A3B4-48FB-AE19-548A1E0F37E7}" dt="2024-03-15T08:06:18.785" v="2215" actId="164"/>
          <ac:picMkLst>
            <pc:docMk/>
            <pc:sldMk cId="2175831654" sldId="294"/>
            <ac:picMk id="12" creationId="{B8BEB145-CC54-B5B1-CE59-68F005E9426C}"/>
          </ac:picMkLst>
        </pc:picChg>
        <pc:picChg chg="add mod modCrop">
          <ac:chgData name="Ye, Zehao" userId="b26926c6-f343-4f0d-9204-2755a8a4ddbc" providerId="ADAL" clId="{2261524E-A3B4-48FB-AE19-548A1E0F37E7}" dt="2024-03-15T08:06:18.785" v="2215" actId="164"/>
          <ac:picMkLst>
            <pc:docMk/>
            <pc:sldMk cId="2175831654" sldId="294"/>
            <ac:picMk id="13" creationId="{BC813053-DD50-D211-0522-DC30C017BF3A}"/>
          </ac:picMkLst>
        </pc:picChg>
      </pc:sldChg>
      <pc:sldChg chg="addSp delSp modSp add del mod">
        <pc:chgData name="Ye, Zehao" userId="b26926c6-f343-4f0d-9204-2755a8a4ddbc" providerId="ADAL" clId="{2261524E-A3B4-48FB-AE19-548A1E0F37E7}" dt="2024-03-15T08:09:10.212" v="2225" actId="47"/>
        <pc:sldMkLst>
          <pc:docMk/>
          <pc:sldMk cId="3382726803" sldId="295"/>
        </pc:sldMkLst>
        <pc:picChg chg="add mod modCrop">
          <ac:chgData name="Ye, Zehao" userId="b26926c6-f343-4f0d-9204-2755a8a4ddbc" providerId="ADAL" clId="{2261524E-A3B4-48FB-AE19-548A1E0F37E7}" dt="2024-03-13T23:31:05.079" v="152" actId="1076"/>
          <ac:picMkLst>
            <pc:docMk/>
            <pc:sldMk cId="3382726803" sldId="295"/>
            <ac:picMk id="3" creationId="{579D993E-F6DB-98CF-92F8-79C5BA9CB1EC}"/>
          </ac:picMkLst>
        </pc:picChg>
        <pc:picChg chg="del">
          <ac:chgData name="Ye, Zehao" userId="b26926c6-f343-4f0d-9204-2755a8a4ddbc" providerId="ADAL" clId="{2261524E-A3B4-48FB-AE19-548A1E0F37E7}" dt="2024-03-13T23:29:20.253" v="144" actId="478"/>
          <ac:picMkLst>
            <pc:docMk/>
            <pc:sldMk cId="3382726803" sldId="295"/>
            <ac:picMk id="8" creationId="{181AA8AA-2A91-15F2-342C-4339EB1413F9}"/>
          </ac:picMkLst>
        </pc:picChg>
      </pc:sldChg>
      <pc:sldChg chg="addSp delSp modSp add mod modTransition delAnim modAnim">
        <pc:chgData name="Ye, Zehao" userId="b26926c6-f343-4f0d-9204-2755a8a4ddbc" providerId="ADAL" clId="{2261524E-A3B4-48FB-AE19-548A1E0F37E7}" dt="2024-03-15T12:45:44.700" v="3209"/>
        <pc:sldMkLst>
          <pc:docMk/>
          <pc:sldMk cId="2648208863" sldId="296"/>
        </pc:sldMkLst>
        <pc:spChg chg="add del mod">
          <ac:chgData name="Ye, Zehao" userId="b26926c6-f343-4f0d-9204-2755a8a4ddbc" providerId="ADAL" clId="{2261524E-A3B4-48FB-AE19-548A1E0F37E7}" dt="2024-03-15T08:37:39.475" v="2317" actId="478"/>
          <ac:spMkLst>
            <pc:docMk/>
            <pc:sldMk cId="2648208863" sldId="296"/>
            <ac:spMk id="2" creationId="{195ED660-CA30-28C4-E73B-29AF091B63C6}"/>
          </ac:spMkLst>
        </pc:spChg>
        <pc:spChg chg="add del mod">
          <ac:chgData name="Ye, Zehao" userId="b26926c6-f343-4f0d-9204-2755a8a4ddbc" providerId="ADAL" clId="{2261524E-A3B4-48FB-AE19-548A1E0F37E7}" dt="2024-03-15T12:20:10.105" v="2975" actId="478"/>
          <ac:spMkLst>
            <pc:docMk/>
            <pc:sldMk cId="2648208863" sldId="296"/>
            <ac:spMk id="2" creationId="{DE0A02AC-8F7B-125E-B8DF-307E8B446BF5}"/>
          </ac:spMkLst>
        </pc:spChg>
        <pc:spChg chg="mod">
          <ac:chgData name="Ye, Zehao" userId="b26926c6-f343-4f0d-9204-2755a8a4ddbc" providerId="ADAL" clId="{2261524E-A3B4-48FB-AE19-548A1E0F37E7}" dt="2024-03-15T12:27:09.698" v="3097" actId="20577"/>
          <ac:spMkLst>
            <pc:docMk/>
            <pc:sldMk cId="2648208863" sldId="296"/>
            <ac:spMk id="3" creationId="{05799F22-14A8-FED7-4C19-13B8ED8576FD}"/>
          </ac:spMkLst>
        </pc:spChg>
        <pc:spChg chg="mod">
          <ac:chgData name="Ye, Zehao" userId="b26926c6-f343-4f0d-9204-2755a8a4ddbc" providerId="ADAL" clId="{2261524E-A3B4-48FB-AE19-548A1E0F37E7}" dt="2024-03-14T00:30:14.744" v="1199" actId="1076"/>
          <ac:spMkLst>
            <pc:docMk/>
            <pc:sldMk cId="2648208863" sldId="296"/>
            <ac:spMk id="4" creationId="{00000000-0000-0000-0000-000000000000}"/>
          </ac:spMkLst>
        </pc:spChg>
        <pc:spChg chg="del mod">
          <ac:chgData name="Ye, Zehao" userId="b26926c6-f343-4f0d-9204-2755a8a4ddbc" providerId="ADAL" clId="{2261524E-A3B4-48FB-AE19-548A1E0F37E7}" dt="2024-03-13T23:55:39.362" v="639" actId="478"/>
          <ac:spMkLst>
            <pc:docMk/>
            <pc:sldMk cId="2648208863" sldId="296"/>
            <ac:spMk id="8" creationId="{F9A4446E-D7EB-7F5E-9465-7C56CDDEE8AE}"/>
          </ac:spMkLst>
        </pc:spChg>
        <pc:spChg chg="add mod">
          <ac:chgData name="Ye, Zehao" userId="b26926c6-f343-4f0d-9204-2755a8a4ddbc" providerId="ADAL" clId="{2261524E-A3B4-48FB-AE19-548A1E0F37E7}" dt="2024-03-15T12:23:50.907" v="3037" actId="1076"/>
          <ac:spMkLst>
            <pc:docMk/>
            <pc:sldMk cId="2648208863" sldId="296"/>
            <ac:spMk id="11" creationId="{E14FC876-7397-D224-0E73-5590F8AF1CDC}"/>
          </ac:spMkLst>
        </pc:spChg>
        <pc:spChg chg="add del mod">
          <ac:chgData name="Ye, Zehao" userId="b26926c6-f343-4f0d-9204-2755a8a4ddbc" providerId="ADAL" clId="{2261524E-A3B4-48FB-AE19-548A1E0F37E7}" dt="2024-03-14T00:20:56.260" v="919" actId="478"/>
          <ac:spMkLst>
            <pc:docMk/>
            <pc:sldMk cId="2648208863" sldId="296"/>
            <ac:spMk id="12" creationId="{49CC405D-A94B-8B24-7F52-4AF55A2039DA}"/>
          </ac:spMkLst>
        </pc:spChg>
        <pc:spChg chg="add del mod">
          <ac:chgData name="Ye, Zehao" userId="b26926c6-f343-4f0d-9204-2755a8a4ddbc" providerId="ADAL" clId="{2261524E-A3B4-48FB-AE19-548A1E0F37E7}" dt="2024-03-15T12:17:19.815" v="2876" actId="478"/>
          <ac:spMkLst>
            <pc:docMk/>
            <pc:sldMk cId="2648208863" sldId="296"/>
            <ac:spMk id="13" creationId="{092A0839-21E8-5796-4B81-6BE0988793EF}"/>
          </ac:spMkLst>
        </pc:spChg>
        <pc:spChg chg="add mod">
          <ac:chgData name="Ye, Zehao" userId="b26926c6-f343-4f0d-9204-2755a8a4ddbc" providerId="ADAL" clId="{2261524E-A3B4-48FB-AE19-548A1E0F37E7}" dt="2024-03-14T00:23:45.850" v="973"/>
          <ac:spMkLst>
            <pc:docMk/>
            <pc:sldMk cId="2648208863" sldId="296"/>
            <ac:spMk id="23" creationId="{5AD5D467-11DC-3DF2-8D62-D981EE9BF0B4}"/>
          </ac:spMkLst>
        </pc:spChg>
        <pc:spChg chg="add mod">
          <ac:chgData name="Ye, Zehao" userId="b26926c6-f343-4f0d-9204-2755a8a4ddbc" providerId="ADAL" clId="{2261524E-A3B4-48FB-AE19-548A1E0F37E7}" dt="2024-03-15T12:17:41.575" v="2879" actId="1076"/>
          <ac:spMkLst>
            <pc:docMk/>
            <pc:sldMk cId="2648208863" sldId="296"/>
            <ac:spMk id="26" creationId="{555045B6-E6E9-F527-8A1E-A0D41A8AB9CB}"/>
          </ac:spMkLst>
        </pc:spChg>
        <pc:spChg chg="add del mod">
          <ac:chgData name="Ye, Zehao" userId="b26926c6-f343-4f0d-9204-2755a8a4ddbc" providerId="ADAL" clId="{2261524E-A3B4-48FB-AE19-548A1E0F37E7}" dt="2024-03-15T12:17:24.587" v="2878" actId="478"/>
          <ac:spMkLst>
            <pc:docMk/>
            <pc:sldMk cId="2648208863" sldId="296"/>
            <ac:spMk id="27" creationId="{374BF3BC-ED00-5653-1026-7731D639C39D}"/>
          </ac:spMkLst>
        </pc:spChg>
        <pc:grpChg chg="add mod">
          <ac:chgData name="Ye, Zehao" userId="b26926c6-f343-4f0d-9204-2755a8a4ddbc" providerId="ADAL" clId="{2261524E-A3B4-48FB-AE19-548A1E0F37E7}" dt="2024-03-15T12:23:50.907" v="3037" actId="1076"/>
          <ac:grpSpMkLst>
            <pc:docMk/>
            <pc:sldMk cId="2648208863" sldId="296"/>
            <ac:grpSpMk id="5" creationId="{0905AA77-EE83-B73C-28D0-4A36273EBA69}"/>
          </ac:grpSpMkLst>
        </pc:grpChg>
        <pc:picChg chg="add mod modCrop">
          <ac:chgData name="Ye, Zehao" userId="b26926c6-f343-4f0d-9204-2755a8a4ddbc" providerId="ADAL" clId="{2261524E-A3B4-48FB-AE19-548A1E0F37E7}" dt="2024-03-15T12:23:50.907" v="3037" actId="1076"/>
          <ac:picMkLst>
            <pc:docMk/>
            <pc:sldMk cId="2648208863" sldId="296"/>
            <ac:picMk id="6" creationId="{5BB318A0-BEE0-A0C4-E7FC-5B5560A77CB2}"/>
          </ac:picMkLst>
        </pc:picChg>
        <pc:picChg chg="add del mod modCrop">
          <ac:chgData name="Ye, Zehao" userId="b26926c6-f343-4f0d-9204-2755a8a4ddbc" providerId="ADAL" clId="{2261524E-A3B4-48FB-AE19-548A1E0F37E7}" dt="2024-03-14T00:19:59.272" v="907" actId="478"/>
          <ac:picMkLst>
            <pc:docMk/>
            <pc:sldMk cId="2648208863" sldId="296"/>
            <ac:picMk id="9" creationId="{9A5DD54B-2C4F-4C96-6E1A-D7DA1E3ECE09}"/>
          </ac:picMkLst>
        </pc:picChg>
        <pc:picChg chg="add del mod modCrop">
          <ac:chgData name="Ye, Zehao" userId="b26926c6-f343-4f0d-9204-2755a8a4ddbc" providerId="ADAL" clId="{2261524E-A3B4-48FB-AE19-548A1E0F37E7}" dt="2024-03-14T00:33:55.837" v="1218" actId="478"/>
          <ac:picMkLst>
            <pc:docMk/>
            <pc:sldMk cId="2648208863" sldId="296"/>
            <ac:picMk id="10" creationId="{B98190C1-34D7-C9A3-D886-A9456B70BF47}"/>
          </ac:picMkLst>
        </pc:picChg>
        <pc:picChg chg="add del mod modCrop">
          <ac:chgData name="Ye, Zehao" userId="b26926c6-f343-4f0d-9204-2755a8a4ddbc" providerId="ADAL" clId="{2261524E-A3B4-48FB-AE19-548A1E0F37E7}" dt="2024-03-15T12:17:21.103" v="2877" actId="478"/>
          <ac:picMkLst>
            <pc:docMk/>
            <pc:sldMk cId="2648208863" sldId="296"/>
            <ac:picMk id="30" creationId="{095C11A1-37D8-99B7-DD4E-EC79948479AA}"/>
          </ac:picMkLst>
        </pc:picChg>
        <pc:picChg chg="add del mod">
          <ac:chgData name="Ye, Zehao" userId="b26926c6-f343-4f0d-9204-2755a8a4ddbc" providerId="ADAL" clId="{2261524E-A3B4-48FB-AE19-548A1E0F37E7}" dt="2024-03-14T00:13:10.727" v="852" actId="478"/>
          <ac:picMkLst>
            <pc:docMk/>
            <pc:sldMk cId="2648208863" sldId="296"/>
            <ac:picMk id="1026" creationId="{B491AF41-1B9A-30E7-C2F3-3A1475DEE198}"/>
          </ac:picMkLst>
        </pc:picChg>
        <pc:picChg chg="add mod">
          <ac:chgData name="Ye, Zehao" userId="b26926c6-f343-4f0d-9204-2755a8a4ddbc" providerId="ADAL" clId="{2261524E-A3B4-48FB-AE19-548A1E0F37E7}" dt="2024-03-15T08:24:08.149" v="2233" actId="14100"/>
          <ac:picMkLst>
            <pc:docMk/>
            <pc:sldMk cId="2648208863" sldId="296"/>
            <ac:picMk id="1028" creationId="{536ECFCD-485B-A17D-6D1D-9B46546699F4}"/>
          </ac:picMkLst>
        </pc:picChg>
        <pc:cxnChg chg="add del mod">
          <ac:chgData name="Ye, Zehao" userId="b26926c6-f343-4f0d-9204-2755a8a4ddbc" providerId="ADAL" clId="{2261524E-A3B4-48FB-AE19-548A1E0F37E7}" dt="2024-03-14T00:32:57.181" v="1216" actId="478"/>
          <ac:cxnSpMkLst>
            <pc:docMk/>
            <pc:sldMk cId="2648208863" sldId="296"/>
            <ac:cxnSpMk id="15" creationId="{E2E7DA94-578F-E1E1-4916-2C9E8AC0E154}"/>
          </ac:cxnSpMkLst>
        </pc:cxnChg>
        <pc:cxnChg chg="add del mod">
          <ac:chgData name="Ye, Zehao" userId="b26926c6-f343-4f0d-9204-2755a8a4ddbc" providerId="ADAL" clId="{2261524E-A3B4-48FB-AE19-548A1E0F37E7}" dt="2024-03-14T00:32:55.500" v="1215" actId="478"/>
          <ac:cxnSpMkLst>
            <pc:docMk/>
            <pc:sldMk cId="2648208863" sldId="296"/>
            <ac:cxnSpMk id="24" creationId="{FF2DE20D-C745-A7FE-4C7B-FBAF20850695}"/>
          </ac:cxnSpMkLst>
        </pc:cxnChg>
        <pc:cxnChg chg="add del mod">
          <ac:chgData name="Ye, Zehao" userId="b26926c6-f343-4f0d-9204-2755a8a4ddbc" providerId="ADAL" clId="{2261524E-A3B4-48FB-AE19-548A1E0F37E7}" dt="2024-03-14T00:32:53.459" v="1214" actId="478"/>
          <ac:cxnSpMkLst>
            <pc:docMk/>
            <pc:sldMk cId="2648208863" sldId="296"/>
            <ac:cxnSpMk id="25" creationId="{1B9ABEC9-614B-D34C-AB20-8DD34E3AE130}"/>
          </ac:cxnSpMkLst>
        </pc:cxnChg>
      </pc:sldChg>
      <pc:sldChg chg="add del">
        <pc:chgData name="Ye, Zehao" userId="b26926c6-f343-4f0d-9204-2755a8a4ddbc" providerId="ADAL" clId="{2261524E-A3B4-48FB-AE19-548A1E0F37E7}" dt="2024-03-14T00:37:56.681" v="1275" actId="47"/>
        <pc:sldMkLst>
          <pc:docMk/>
          <pc:sldMk cId="172766304" sldId="297"/>
        </pc:sldMkLst>
      </pc:sldChg>
      <pc:sldChg chg="addSp delSp modSp add mod modTransition modAnim">
        <pc:chgData name="Ye, Zehao" userId="b26926c6-f343-4f0d-9204-2755a8a4ddbc" providerId="ADAL" clId="{2261524E-A3B4-48FB-AE19-548A1E0F37E7}" dt="2024-03-15T13:55:45.974" v="3273" actId="20577"/>
        <pc:sldMkLst>
          <pc:docMk/>
          <pc:sldMk cId="1582432543" sldId="297"/>
        </pc:sldMkLst>
        <pc:spChg chg="add mod">
          <ac:chgData name="Ye, Zehao" userId="b26926c6-f343-4f0d-9204-2755a8a4ddbc" providerId="ADAL" clId="{2261524E-A3B4-48FB-AE19-548A1E0F37E7}" dt="2024-03-15T12:27:30.589" v="3127" actId="20577"/>
          <ac:spMkLst>
            <pc:docMk/>
            <pc:sldMk cId="1582432543" sldId="297"/>
            <ac:spMk id="2" creationId="{135751AE-AF1F-85A5-8270-306E26FB9C83}"/>
          </ac:spMkLst>
        </pc:spChg>
        <pc:spChg chg="del mod">
          <ac:chgData name="Ye, Zehao" userId="b26926c6-f343-4f0d-9204-2755a8a4ddbc" providerId="ADAL" clId="{2261524E-A3B4-48FB-AE19-548A1E0F37E7}" dt="2024-03-14T00:38:25.740" v="1279" actId="478"/>
          <ac:spMkLst>
            <pc:docMk/>
            <pc:sldMk cId="1582432543" sldId="297"/>
            <ac:spMk id="3" creationId="{05799F22-14A8-FED7-4C19-13B8ED8576FD}"/>
          </ac:spMkLst>
        </pc:spChg>
        <pc:spChg chg="add mod">
          <ac:chgData name="Ye, Zehao" userId="b26926c6-f343-4f0d-9204-2755a8a4ddbc" providerId="ADAL" clId="{2261524E-A3B4-48FB-AE19-548A1E0F37E7}" dt="2024-03-15T13:55:45.974" v="3273" actId="20577"/>
          <ac:spMkLst>
            <pc:docMk/>
            <pc:sldMk cId="1582432543" sldId="297"/>
            <ac:spMk id="6" creationId="{436BFC9F-2A40-ABD7-A670-ACE884DD37AD}"/>
          </ac:spMkLst>
        </pc:spChg>
        <pc:spChg chg="del">
          <ac:chgData name="Ye, Zehao" userId="b26926c6-f343-4f0d-9204-2755a8a4ddbc" providerId="ADAL" clId="{2261524E-A3B4-48FB-AE19-548A1E0F37E7}" dt="2024-03-14T00:38:27.868" v="1280" actId="478"/>
          <ac:spMkLst>
            <pc:docMk/>
            <pc:sldMk cId="1582432543" sldId="297"/>
            <ac:spMk id="8" creationId="{F9A4446E-D7EB-7F5E-9465-7C56CDDEE8AE}"/>
          </ac:spMkLst>
        </pc:spChg>
        <pc:picChg chg="del">
          <ac:chgData name="Ye, Zehao" userId="b26926c6-f343-4f0d-9204-2755a8a4ddbc" providerId="ADAL" clId="{2261524E-A3B4-48FB-AE19-548A1E0F37E7}" dt="2024-03-14T14:10:11.773" v="1851" actId="21"/>
          <ac:picMkLst>
            <pc:docMk/>
            <pc:sldMk cId="1582432543" sldId="297"/>
            <ac:picMk id="3" creationId="{5C329F89-ECDE-235B-6D0C-7004919000C2}"/>
          </ac:picMkLst>
        </pc:picChg>
        <pc:picChg chg="add mod">
          <ac:chgData name="Ye, Zehao" userId="b26926c6-f343-4f0d-9204-2755a8a4ddbc" providerId="ADAL" clId="{2261524E-A3B4-48FB-AE19-548A1E0F37E7}" dt="2024-03-14T00:47:09.756" v="1485" actId="14100"/>
          <ac:picMkLst>
            <pc:docMk/>
            <pc:sldMk cId="1582432543" sldId="297"/>
            <ac:picMk id="5" creationId="{FA7D7536-646C-ED2F-D193-CCD43C0ED78F}"/>
          </ac:picMkLst>
        </pc:picChg>
        <pc:picChg chg="del">
          <ac:chgData name="Ye, Zehao" userId="b26926c6-f343-4f0d-9204-2755a8a4ddbc" providerId="ADAL" clId="{2261524E-A3B4-48FB-AE19-548A1E0F37E7}" dt="2024-03-14T00:38:31.829" v="1281" actId="478"/>
          <ac:picMkLst>
            <pc:docMk/>
            <pc:sldMk cId="1582432543" sldId="297"/>
            <ac:picMk id="10" creationId="{C9A100D2-7045-22AD-1840-2FF2C8E11C0B}"/>
          </ac:picMkLst>
        </pc:picChg>
        <pc:picChg chg="del">
          <ac:chgData name="Ye, Zehao" userId="b26926c6-f343-4f0d-9204-2755a8a4ddbc" providerId="ADAL" clId="{2261524E-A3B4-48FB-AE19-548A1E0F37E7}" dt="2024-03-14T00:38:34.115" v="1282" actId="478"/>
          <ac:picMkLst>
            <pc:docMk/>
            <pc:sldMk cId="1582432543" sldId="297"/>
            <ac:picMk id="12" creationId="{A0555BEE-CA1A-04E9-A21E-F8D56568603A}"/>
          </ac:picMkLst>
        </pc:picChg>
      </pc:sldChg>
      <pc:sldChg chg="addSp delSp modSp add mod modTransition modAnim">
        <pc:chgData name="Ye, Zehao" userId="b26926c6-f343-4f0d-9204-2755a8a4ddbc" providerId="ADAL" clId="{2261524E-A3B4-48FB-AE19-548A1E0F37E7}" dt="2024-03-15T13:50:17.069" v="3229" actId="166"/>
        <pc:sldMkLst>
          <pc:docMk/>
          <pc:sldMk cId="3927088905" sldId="298"/>
        </pc:sldMkLst>
        <pc:spChg chg="mod">
          <ac:chgData name="Ye, Zehao" userId="b26926c6-f343-4f0d-9204-2755a8a4ddbc" providerId="ADAL" clId="{2261524E-A3B4-48FB-AE19-548A1E0F37E7}" dt="2024-03-15T13:49:57.174" v="3226" actId="20577"/>
          <ac:spMkLst>
            <pc:docMk/>
            <pc:sldMk cId="3927088905" sldId="298"/>
            <ac:spMk id="3" creationId="{05799F22-14A8-FED7-4C19-13B8ED8576FD}"/>
          </ac:spMkLst>
        </pc:spChg>
        <pc:spChg chg="mod">
          <ac:chgData name="Ye, Zehao" userId="b26926c6-f343-4f0d-9204-2755a8a4ddbc" providerId="ADAL" clId="{2261524E-A3B4-48FB-AE19-548A1E0F37E7}" dt="2024-03-14T00:50:46.459" v="1542" actId="20577"/>
          <ac:spMkLst>
            <pc:docMk/>
            <pc:sldMk cId="3927088905" sldId="298"/>
            <ac:spMk id="4" creationId="{00000000-0000-0000-0000-000000000000}"/>
          </ac:spMkLst>
        </pc:spChg>
        <pc:spChg chg="del">
          <ac:chgData name="Ye, Zehao" userId="b26926c6-f343-4f0d-9204-2755a8a4ddbc" providerId="ADAL" clId="{2261524E-A3B4-48FB-AE19-548A1E0F37E7}" dt="2024-03-14T00:59:26.676" v="1704" actId="478"/>
          <ac:spMkLst>
            <pc:docMk/>
            <pc:sldMk cId="3927088905" sldId="298"/>
            <ac:spMk id="8" creationId="{F9A4446E-D7EB-7F5E-9465-7C56CDDEE8AE}"/>
          </ac:spMkLst>
        </pc:spChg>
        <pc:picChg chg="add mod ord">
          <ac:chgData name="Ye, Zehao" userId="b26926c6-f343-4f0d-9204-2755a8a4ddbc" providerId="ADAL" clId="{2261524E-A3B4-48FB-AE19-548A1E0F37E7}" dt="2024-03-15T13:50:14.421" v="3228" actId="166"/>
          <ac:picMkLst>
            <pc:docMk/>
            <pc:sldMk cId="3927088905" sldId="298"/>
            <ac:picMk id="2" creationId="{D8B729B2-06CF-CA1A-18E0-4D6EFFFFA177}"/>
          </ac:picMkLst>
        </pc:picChg>
        <pc:picChg chg="add mod modCrop">
          <ac:chgData name="Ye, Zehao" userId="b26926c6-f343-4f0d-9204-2755a8a4ddbc" providerId="ADAL" clId="{2261524E-A3B4-48FB-AE19-548A1E0F37E7}" dt="2024-03-15T13:49:59.554" v="3227" actId="1076"/>
          <ac:picMkLst>
            <pc:docMk/>
            <pc:sldMk cId="3927088905" sldId="298"/>
            <ac:picMk id="5" creationId="{6951A41B-EF79-6AA6-2F1B-B878960A11A7}"/>
          </ac:picMkLst>
        </pc:picChg>
        <pc:picChg chg="del">
          <ac:chgData name="Ye, Zehao" userId="b26926c6-f343-4f0d-9204-2755a8a4ddbc" providerId="ADAL" clId="{2261524E-A3B4-48FB-AE19-548A1E0F37E7}" dt="2024-03-14T00:51:01.603" v="1555" actId="478"/>
          <ac:picMkLst>
            <pc:docMk/>
            <pc:sldMk cId="3927088905" sldId="298"/>
            <ac:picMk id="10" creationId="{C9A100D2-7045-22AD-1840-2FF2C8E11C0B}"/>
          </ac:picMkLst>
        </pc:picChg>
        <pc:picChg chg="add mod ord">
          <ac:chgData name="Ye, Zehao" userId="b26926c6-f343-4f0d-9204-2755a8a4ddbc" providerId="ADAL" clId="{2261524E-A3B4-48FB-AE19-548A1E0F37E7}" dt="2024-03-15T13:50:17.069" v="3229" actId="166"/>
          <ac:picMkLst>
            <pc:docMk/>
            <pc:sldMk cId="3927088905" sldId="298"/>
            <ac:picMk id="12" creationId="{27285AB0-D1FE-1043-E56D-DAE7F39BDBD6}"/>
          </ac:picMkLst>
        </pc:picChg>
        <pc:picChg chg="del">
          <ac:chgData name="Ye, Zehao" userId="b26926c6-f343-4f0d-9204-2755a8a4ddbc" providerId="ADAL" clId="{2261524E-A3B4-48FB-AE19-548A1E0F37E7}" dt="2024-03-14T00:51:02.259" v="1556" actId="478"/>
          <ac:picMkLst>
            <pc:docMk/>
            <pc:sldMk cId="3927088905" sldId="298"/>
            <ac:picMk id="12" creationId="{A0555BEE-CA1A-04E9-A21E-F8D56568603A}"/>
          </ac:picMkLst>
        </pc:picChg>
      </pc:sldChg>
      <pc:sldChg chg="addSp delSp modSp add del mod modTransition delAnim modAnim">
        <pc:chgData name="Ye, Zehao" userId="b26926c6-f343-4f0d-9204-2755a8a4ddbc" providerId="ADAL" clId="{2261524E-A3B4-48FB-AE19-548A1E0F37E7}" dt="2024-03-15T11:55:30.080" v="2752" actId="47"/>
        <pc:sldMkLst>
          <pc:docMk/>
          <pc:sldMk cId="2904894632" sldId="299"/>
        </pc:sldMkLst>
        <pc:spChg chg="mod">
          <ac:chgData name="Ye, Zehao" userId="b26926c6-f343-4f0d-9204-2755a8a4ddbc" providerId="ADAL" clId="{2261524E-A3B4-48FB-AE19-548A1E0F37E7}" dt="2024-03-15T09:04:35.431" v="2469" actId="6549"/>
          <ac:spMkLst>
            <pc:docMk/>
            <pc:sldMk cId="2904894632" sldId="299"/>
            <ac:spMk id="3" creationId="{05799F22-14A8-FED7-4C19-13B8ED8576FD}"/>
          </ac:spMkLst>
        </pc:spChg>
        <pc:spChg chg="del">
          <ac:chgData name="Ye, Zehao" userId="b26926c6-f343-4f0d-9204-2755a8a4ddbc" providerId="ADAL" clId="{2261524E-A3B4-48FB-AE19-548A1E0F37E7}" dt="2024-03-14T00:59:30.225" v="1705" actId="478"/>
          <ac:spMkLst>
            <pc:docMk/>
            <pc:sldMk cId="2904894632" sldId="299"/>
            <ac:spMk id="8" creationId="{F9A4446E-D7EB-7F5E-9465-7C56CDDEE8AE}"/>
          </ac:spMkLst>
        </pc:spChg>
        <pc:picChg chg="add del mod">
          <ac:chgData name="Ye, Zehao" userId="b26926c6-f343-4f0d-9204-2755a8a4ddbc" providerId="ADAL" clId="{2261524E-A3B4-48FB-AE19-548A1E0F37E7}" dt="2024-03-15T11:54:50.678" v="2743" actId="478"/>
          <ac:picMkLst>
            <pc:docMk/>
            <pc:sldMk cId="2904894632" sldId="299"/>
            <ac:picMk id="2" creationId="{DD5F9BB9-6C95-D04C-25D9-FD340FF000AE}"/>
          </ac:picMkLst>
        </pc:picChg>
        <pc:picChg chg="del">
          <ac:chgData name="Ye, Zehao" userId="b26926c6-f343-4f0d-9204-2755a8a4ddbc" providerId="ADAL" clId="{2261524E-A3B4-48FB-AE19-548A1E0F37E7}" dt="2024-03-14T00:59:16.326" v="1699" actId="478"/>
          <ac:picMkLst>
            <pc:docMk/>
            <pc:sldMk cId="2904894632" sldId="299"/>
            <ac:picMk id="5" creationId="{6951A41B-EF79-6AA6-2F1B-B878960A11A7}"/>
          </ac:picMkLst>
        </pc:picChg>
        <pc:picChg chg="add del mod modCrop">
          <ac:chgData name="Ye, Zehao" userId="b26926c6-f343-4f0d-9204-2755a8a4ddbc" providerId="ADAL" clId="{2261524E-A3B4-48FB-AE19-548A1E0F37E7}" dt="2024-03-15T11:55:15.112" v="2746" actId="21"/>
          <ac:picMkLst>
            <pc:docMk/>
            <pc:sldMk cId="2904894632" sldId="299"/>
            <ac:picMk id="5" creationId="{D8B729B2-06CF-CA1A-18E0-4D6EFFFFA177}"/>
          </ac:picMkLst>
        </pc:picChg>
        <pc:picChg chg="add del mod modCrop">
          <ac:chgData name="Ye, Zehao" userId="b26926c6-f343-4f0d-9204-2755a8a4ddbc" providerId="ADAL" clId="{2261524E-A3B4-48FB-AE19-548A1E0F37E7}" dt="2024-03-14T14:09:14.551" v="1842" actId="478"/>
          <ac:picMkLst>
            <pc:docMk/>
            <pc:sldMk cId="2904894632" sldId="299"/>
            <ac:picMk id="6" creationId="{4B281456-E326-3C8E-13B4-3F27AB13CBBD}"/>
          </ac:picMkLst>
        </pc:picChg>
        <pc:picChg chg="add del mod ord modCrop">
          <ac:chgData name="Ye, Zehao" userId="b26926c6-f343-4f0d-9204-2755a8a4ddbc" providerId="ADAL" clId="{2261524E-A3B4-48FB-AE19-548A1E0F37E7}" dt="2024-03-15T11:54:58.899" v="2744" actId="478"/>
          <ac:picMkLst>
            <pc:docMk/>
            <pc:sldMk cId="2904894632" sldId="299"/>
            <ac:picMk id="9" creationId="{892951F8-EE53-0302-D7E5-5FBA15FBDFDE}"/>
          </ac:picMkLst>
        </pc:picChg>
        <pc:picChg chg="add del mod modCrop">
          <ac:chgData name="Ye, Zehao" userId="b26926c6-f343-4f0d-9204-2755a8a4ddbc" providerId="ADAL" clId="{2261524E-A3B4-48FB-AE19-548A1E0F37E7}" dt="2024-03-14T01:05:47.002" v="1753" actId="21"/>
          <ac:picMkLst>
            <pc:docMk/>
            <pc:sldMk cId="2904894632" sldId="299"/>
            <ac:picMk id="11" creationId="{27285AB0-D1FE-1043-E56D-DAE7F39BDBD6}"/>
          </ac:picMkLst>
        </pc:picChg>
        <pc:picChg chg="add del mod">
          <ac:chgData name="Ye, Zehao" userId="b26926c6-f343-4f0d-9204-2755a8a4ddbc" providerId="ADAL" clId="{2261524E-A3B4-48FB-AE19-548A1E0F37E7}" dt="2024-03-14T01:06:30.223" v="1760" actId="478"/>
          <ac:picMkLst>
            <pc:docMk/>
            <pc:sldMk cId="2904894632" sldId="299"/>
            <ac:picMk id="12" creationId="{27285AB0-D1FE-1043-E56D-DAE7F39BDBD6}"/>
          </ac:picMkLst>
        </pc:picChg>
      </pc:sldChg>
      <pc:sldChg chg="addSp delSp modSp add del mod modTransition delAnim modAnim">
        <pc:chgData name="Ye, Zehao" userId="b26926c6-f343-4f0d-9204-2755a8a4ddbc" providerId="ADAL" clId="{2261524E-A3B4-48FB-AE19-548A1E0F37E7}" dt="2024-03-15T11:55:31.061" v="2753" actId="47"/>
        <pc:sldMkLst>
          <pc:docMk/>
          <pc:sldMk cId="1109589863" sldId="300"/>
        </pc:sldMkLst>
        <pc:spChg chg="mod">
          <ac:chgData name="Ye, Zehao" userId="b26926c6-f343-4f0d-9204-2755a8a4ddbc" providerId="ADAL" clId="{2261524E-A3B4-48FB-AE19-548A1E0F37E7}" dt="2024-03-14T01:13:52.781" v="1833" actId="255"/>
          <ac:spMkLst>
            <pc:docMk/>
            <pc:sldMk cId="1109589863" sldId="300"/>
            <ac:spMk id="3" creationId="{05799F22-14A8-FED7-4C19-13B8ED8576FD}"/>
          </ac:spMkLst>
        </pc:spChg>
        <pc:picChg chg="add del mod">
          <ac:chgData name="Ye, Zehao" userId="b26926c6-f343-4f0d-9204-2755a8a4ddbc" providerId="ADAL" clId="{2261524E-A3B4-48FB-AE19-548A1E0F37E7}" dt="2024-03-15T09:07:28.121" v="2500" actId="478"/>
          <ac:picMkLst>
            <pc:docMk/>
            <pc:sldMk cId="1109589863" sldId="300"/>
            <ac:picMk id="2" creationId="{44D184CA-15B1-F9FF-9F43-B4FE19A4E6CE}"/>
          </ac:picMkLst>
        </pc:picChg>
        <pc:picChg chg="del">
          <ac:chgData name="Ye, Zehao" userId="b26926c6-f343-4f0d-9204-2755a8a4ddbc" providerId="ADAL" clId="{2261524E-A3B4-48FB-AE19-548A1E0F37E7}" dt="2024-03-14T01:05:59.661" v="1756" actId="478"/>
          <ac:picMkLst>
            <pc:docMk/>
            <pc:sldMk cId="1109589863" sldId="300"/>
            <ac:picMk id="6" creationId="{4B281456-E326-3C8E-13B4-3F27AB13CBBD}"/>
          </ac:picMkLst>
        </pc:picChg>
        <pc:picChg chg="add del mod modCrop">
          <ac:chgData name="Ye, Zehao" userId="b26926c6-f343-4f0d-9204-2755a8a4ddbc" providerId="ADAL" clId="{2261524E-A3B4-48FB-AE19-548A1E0F37E7}" dt="2024-03-15T11:55:09.648" v="2745" actId="478"/>
          <ac:picMkLst>
            <pc:docMk/>
            <pc:sldMk cId="1109589863" sldId="300"/>
            <ac:picMk id="6" creationId="{FDD7EB1E-1C9E-3724-2346-4801809F4149}"/>
          </ac:picMkLst>
        </pc:picChg>
        <pc:picChg chg="del">
          <ac:chgData name="Ye, Zehao" userId="b26926c6-f343-4f0d-9204-2755a8a4ddbc" providerId="ADAL" clId="{2261524E-A3B4-48FB-AE19-548A1E0F37E7}" dt="2024-03-14T01:06:00.759" v="1757" actId="478"/>
          <ac:picMkLst>
            <pc:docMk/>
            <pc:sldMk cId="1109589863" sldId="300"/>
            <ac:picMk id="9" creationId="{892951F8-EE53-0302-D7E5-5FBA15FBDFDE}"/>
          </ac:picMkLst>
        </pc:picChg>
        <pc:picChg chg="del mod">
          <ac:chgData name="Ye, Zehao" userId="b26926c6-f343-4f0d-9204-2755a8a4ddbc" providerId="ADAL" clId="{2261524E-A3B4-48FB-AE19-548A1E0F37E7}" dt="2024-03-15T11:55:20.571" v="2748" actId="21"/>
          <ac:picMkLst>
            <pc:docMk/>
            <pc:sldMk cId="1109589863" sldId="300"/>
            <ac:picMk id="12" creationId="{27285AB0-D1FE-1043-E56D-DAE7F39BDBD6}"/>
          </ac:picMkLst>
        </pc:picChg>
      </pc:sldChg>
      <pc:sldChg chg="addSp delSp modSp add del mod">
        <pc:chgData name="Ye, Zehao" userId="b26926c6-f343-4f0d-9204-2755a8a4ddbc" providerId="ADAL" clId="{2261524E-A3B4-48FB-AE19-548A1E0F37E7}" dt="2024-03-15T09:14:31.572" v="2507" actId="47"/>
        <pc:sldMkLst>
          <pc:docMk/>
          <pc:sldMk cId="1255339669" sldId="301"/>
        </pc:sldMkLst>
        <pc:picChg chg="add del mod modCrop">
          <ac:chgData name="Ye, Zehao" userId="b26926c6-f343-4f0d-9204-2755a8a4ddbc" providerId="ADAL" clId="{2261524E-A3B4-48FB-AE19-548A1E0F37E7}" dt="2024-03-15T09:06:07.146" v="2483" actId="21"/>
          <ac:picMkLst>
            <pc:docMk/>
            <pc:sldMk cId="1255339669" sldId="301"/>
            <ac:picMk id="5" creationId="{DD5F9BB9-6C95-D04C-25D9-FD340FF000AE}"/>
          </ac:picMkLst>
        </pc:picChg>
        <pc:picChg chg="add del mod modCrop">
          <ac:chgData name="Ye, Zehao" userId="b26926c6-f343-4f0d-9204-2755a8a4ddbc" providerId="ADAL" clId="{2261524E-A3B4-48FB-AE19-548A1E0F37E7}" dt="2024-03-15T09:06:43.646" v="2488" actId="21"/>
          <ac:picMkLst>
            <pc:docMk/>
            <pc:sldMk cId="1255339669" sldId="301"/>
            <ac:picMk id="6" creationId="{FDD7EB1E-1C9E-3724-2346-4801809F4149}"/>
          </ac:picMkLst>
        </pc:picChg>
        <pc:picChg chg="del">
          <ac:chgData name="Ye, Zehao" userId="b26926c6-f343-4f0d-9204-2755a8a4ddbc" providerId="ADAL" clId="{2261524E-A3B4-48FB-AE19-548A1E0F37E7}" dt="2024-03-14T01:10:36.770" v="1764" actId="478"/>
          <ac:picMkLst>
            <pc:docMk/>
            <pc:sldMk cId="1255339669" sldId="301"/>
            <ac:picMk id="12" creationId="{27285AB0-D1FE-1043-E56D-DAE7F39BDBD6}"/>
          </ac:picMkLst>
        </pc:picChg>
      </pc:sldChg>
      <pc:sldChg chg="modSp mod modTransition">
        <pc:chgData name="Ye, Zehao" userId="b26926c6-f343-4f0d-9204-2755a8a4ddbc" providerId="ADAL" clId="{2261524E-A3B4-48FB-AE19-548A1E0F37E7}" dt="2024-03-15T12:45:44.700" v="3209"/>
        <pc:sldMkLst>
          <pc:docMk/>
          <pc:sldMk cId="3178791030" sldId="302"/>
        </pc:sldMkLst>
        <pc:spChg chg="mod">
          <ac:chgData name="Ye, Zehao" userId="b26926c6-f343-4f0d-9204-2755a8a4ddbc" providerId="ADAL" clId="{2261524E-A3B4-48FB-AE19-548A1E0F37E7}" dt="2024-03-15T12:32:57.570" v="3161" actId="255"/>
          <ac:spMkLst>
            <pc:docMk/>
            <pc:sldMk cId="3178791030" sldId="302"/>
            <ac:spMk id="3" creationId="{3FED3676-FC02-3826-D257-34F8C6F119B2}"/>
          </ac:spMkLst>
        </pc:spChg>
      </pc:sldChg>
      <pc:sldChg chg="modSp mod modTransition">
        <pc:chgData name="Ye, Zehao" userId="b26926c6-f343-4f0d-9204-2755a8a4ddbc" providerId="ADAL" clId="{2261524E-A3B4-48FB-AE19-548A1E0F37E7}" dt="2024-03-15T14:03:01.594" v="3433" actId="20577"/>
        <pc:sldMkLst>
          <pc:docMk/>
          <pc:sldMk cId="3062896806" sldId="303"/>
        </pc:sldMkLst>
        <pc:spChg chg="mod">
          <ac:chgData name="Ye, Zehao" userId="b26926c6-f343-4f0d-9204-2755a8a4ddbc" providerId="ADAL" clId="{2261524E-A3B4-48FB-AE19-548A1E0F37E7}" dt="2024-03-15T14:03:01.594" v="3433" actId="20577"/>
          <ac:spMkLst>
            <pc:docMk/>
            <pc:sldMk cId="3062896806" sldId="303"/>
            <ac:spMk id="5" creationId="{00000000-0000-0000-0000-000000000000}"/>
          </ac:spMkLst>
        </pc:spChg>
      </pc:sldChg>
      <pc:sldChg chg="modSp mod modTransition">
        <pc:chgData name="Ye, Zehao" userId="b26926c6-f343-4f0d-9204-2755a8a4ddbc" providerId="ADAL" clId="{2261524E-A3B4-48FB-AE19-548A1E0F37E7}" dt="2024-03-15T12:45:44.700" v="3209"/>
        <pc:sldMkLst>
          <pc:docMk/>
          <pc:sldMk cId="2748295525" sldId="304"/>
        </pc:sldMkLst>
        <pc:spChg chg="mod">
          <ac:chgData name="Ye, Zehao" userId="b26926c6-f343-4f0d-9204-2755a8a4ddbc" providerId="ADAL" clId="{2261524E-A3B4-48FB-AE19-548A1E0F37E7}" dt="2024-03-15T12:33:41.777" v="3164" actId="255"/>
          <ac:spMkLst>
            <pc:docMk/>
            <pc:sldMk cId="2748295525" sldId="304"/>
            <ac:spMk id="2" creationId="{A66FE2EF-F905-9CFB-3515-5E43A5F6915A}"/>
          </ac:spMkLst>
        </pc:spChg>
        <pc:spChg chg="mod">
          <ac:chgData name="Ye, Zehao" userId="b26926c6-f343-4f0d-9204-2755a8a4ddbc" providerId="ADAL" clId="{2261524E-A3B4-48FB-AE19-548A1E0F37E7}" dt="2024-03-15T12:33:46.250" v="3165" actId="255"/>
          <ac:spMkLst>
            <pc:docMk/>
            <pc:sldMk cId="2748295525" sldId="304"/>
            <ac:spMk id="5" creationId="{00000000-0000-0000-0000-000000000000}"/>
          </ac:spMkLst>
        </pc:spChg>
      </pc:sldChg>
      <pc:sldChg chg="modSp mod modTransition">
        <pc:chgData name="Ye, Zehao" userId="b26926c6-f343-4f0d-9204-2755a8a4ddbc" providerId="ADAL" clId="{2261524E-A3B4-48FB-AE19-548A1E0F37E7}" dt="2024-03-15T12:45:44.700" v="3209"/>
        <pc:sldMkLst>
          <pc:docMk/>
          <pc:sldMk cId="3079232317" sldId="305"/>
        </pc:sldMkLst>
        <pc:spChg chg="mod">
          <ac:chgData name="Ye, Zehao" userId="b26926c6-f343-4f0d-9204-2755a8a4ddbc" providerId="ADAL" clId="{2261524E-A3B4-48FB-AE19-548A1E0F37E7}" dt="2024-03-15T12:33:53.737" v="3166" actId="255"/>
          <ac:spMkLst>
            <pc:docMk/>
            <pc:sldMk cId="3079232317" sldId="305"/>
            <ac:spMk id="6" creationId="{62FB0CDB-1BAD-1B37-F2E4-26C312702D08}"/>
          </ac:spMkLst>
        </pc:spChg>
        <pc:spChg chg="mod">
          <ac:chgData name="Ye, Zehao" userId="b26926c6-f343-4f0d-9204-2755a8a4ddbc" providerId="ADAL" clId="{2261524E-A3B4-48FB-AE19-548A1E0F37E7}" dt="2024-03-15T12:33:58.333" v="3167" actId="255"/>
          <ac:spMkLst>
            <pc:docMk/>
            <pc:sldMk cId="3079232317" sldId="305"/>
            <ac:spMk id="12" creationId="{4F469438-4FF7-40AD-8AEC-59951DE26187}"/>
          </ac:spMkLst>
        </pc:spChg>
      </pc:sldChg>
      <pc:sldChg chg="modSp mod modTransition">
        <pc:chgData name="Ye, Zehao" userId="b26926c6-f343-4f0d-9204-2755a8a4ddbc" providerId="ADAL" clId="{2261524E-A3B4-48FB-AE19-548A1E0F37E7}" dt="2024-03-15T14:07:01.490" v="3529" actId="14100"/>
        <pc:sldMkLst>
          <pc:docMk/>
          <pc:sldMk cId="3067713894" sldId="306"/>
        </pc:sldMkLst>
        <pc:spChg chg="mod">
          <ac:chgData name="Ye, Zehao" userId="b26926c6-f343-4f0d-9204-2755a8a4ddbc" providerId="ADAL" clId="{2261524E-A3B4-48FB-AE19-548A1E0F37E7}" dt="2024-03-15T14:06:55.969" v="3527" actId="14100"/>
          <ac:spMkLst>
            <pc:docMk/>
            <pc:sldMk cId="3067713894" sldId="306"/>
            <ac:spMk id="5" creationId="{00000000-0000-0000-0000-000000000000}"/>
          </ac:spMkLst>
        </pc:spChg>
        <pc:picChg chg="mod">
          <ac:chgData name="Ye, Zehao" userId="b26926c6-f343-4f0d-9204-2755a8a4ddbc" providerId="ADAL" clId="{2261524E-A3B4-48FB-AE19-548A1E0F37E7}" dt="2024-03-15T14:07:01.490" v="3529" actId="14100"/>
          <ac:picMkLst>
            <pc:docMk/>
            <pc:sldMk cId="3067713894" sldId="306"/>
            <ac:picMk id="3" creationId="{EFD84B07-F84E-CF76-DA72-552F62715E76}"/>
          </ac:picMkLst>
        </pc:picChg>
      </pc:sldChg>
      <pc:sldChg chg="addSp delSp modSp mod modTransition">
        <pc:chgData name="Ye, Zehao" userId="b26926c6-f343-4f0d-9204-2755a8a4ddbc" providerId="ADAL" clId="{2261524E-A3B4-48FB-AE19-548A1E0F37E7}" dt="2024-03-15T14:00:31.857" v="3408" actId="20577"/>
        <pc:sldMkLst>
          <pc:docMk/>
          <pc:sldMk cId="1935184573" sldId="307"/>
        </pc:sldMkLst>
        <pc:spChg chg="add del mod">
          <ac:chgData name="Ye, Zehao" userId="b26926c6-f343-4f0d-9204-2755a8a4ddbc" providerId="ADAL" clId="{2261524E-A3B4-48FB-AE19-548A1E0F37E7}" dt="2024-03-15T12:35:07.396" v="3171" actId="478"/>
          <ac:spMkLst>
            <pc:docMk/>
            <pc:sldMk cId="1935184573" sldId="307"/>
            <ac:spMk id="2" creationId="{2E074BB9-347E-F4E6-8D45-75F261A6BB86}"/>
          </ac:spMkLst>
        </pc:spChg>
        <pc:spChg chg="del">
          <ac:chgData name="Ye, Zehao" userId="b26926c6-f343-4f0d-9204-2755a8a4ddbc" providerId="ADAL" clId="{2261524E-A3B4-48FB-AE19-548A1E0F37E7}" dt="2024-03-15T12:35:01.202" v="3169" actId="478"/>
          <ac:spMkLst>
            <pc:docMk/>
            <pc:sldMk cId="1935184573" sldId="307"/>
            <ac:spMk id="4" creationId="{00000000-0000-0000-0000-000000000000}"/>
          </ac:spMkLst>
        </pc:spChg>
        <pc:spChg chg="mod">
          <ac:chgData name="Ye, Zehao" userId="b26926c6-f343-4f0d-9204-2755a8a4ddbc" providerId="ADAL" clId="{2261524E-A3B4-48FB-AE19-548A1E0F37E7}" dt="2024-03-15T14:00:31.857" v="3408" actId="20577"/>
          <ac:spMkLst>
            <pc:docMk/>
            <pc:sldMk cId="1935184573" sldId="307"/>
            <ac:spMk id="5" creationId="{00000000-0000-0000-0000-000000000000}"/>
          </ac:spMkLst>
        </pc:spChg>
        <pc:spChg chg="mod">
          <ac:chgData name="Ye, Zehao" userId="b26926c6-f343-4f0d-9204-2755a8a4ddbc" providerId="ADAL" clId="{2261524E-A3B4-48FB-AE19-548A1E0F37E7}" dt="2024-03-15T13:55:28.186" v="3265" actId="20577"/>
          <ac:spMkLst>
            <pc:docMk/>
            <pc:sldMk cId="1935184573" sldId="307"/>
            <ac:spMk id="8" creationId="{DEA0F53A-3FE9-4FDA-EEFE-011CC498194E}"/>
          </ac:spMkLst>
        </pc:spChg>
        <pc:spChg chg="add mod">
          <ac:chgData name="Ye, Zehao" userId="b26926c6-f343-4f0d-9204-2755a8a4ddbc" providerId="ADAL" clId="{2261524E-A3B4-48FB-AE19-548A1E0F37E7}" dt="2024-03-15T12:35:02.708" v="3170"/>
          <ac:spMkLst>
            <pc:docMk/>
            <pc:sldMk cId="1935184573" sldId="307"/>
            <ac:spMk id="9" creationId="{29A966B4-D508-ED57-428C-47988BB3FE9E}"/>
          </ac:spMkLst>
        </pc:spChg>
        <pc:picChg chg="mod">
          <ac:chgData name="Ye, Zehao" userId="b26926c6-f343-4f0d-9204-2755a8a4ddbc" providerId="ADAL" clId="{2261524E-A3B4-48FB-AE19-548A1E0F37E7}" dt="2024-03-15T12:35:21.337" v="3182" actId="1035"/>
          <ac:picMkLst>
            <pc:docMk/>
            <pc:sldMk cId="1935184573" sldId="307"/>
            <ac:picMk id="3" creationId="{73A8F331-D6E8-5F20-8359-111ED69D9D59}"/>
          </ac:picMkLst>
        </pc:picChg>
        <pc:picChg chg="mod">
          <ac:chgData name="Ye, Zehao" userId="b26926c6-f343-4f0d-9204-2755a8a4ddbc" providerId="ADAL" clId="{2261524E-A3B4-48FB-AE19-548A1E0F37E7}" dt="2024-03-15T12:35:32.728" v="3194" actId="1035"/>
          <ac:picMkLst>
            <pc:docMk/>
            <pc:sldMk cId="1935184573" sldId="307"/>
            <ac:picMk id="7" creationId="{01D8435A-1E39-EEA2-D61D-1A75377F341C}"/>
          </ac:picMkLst>
        </pc:picChg>
      </pc:sldChg>
      <pc:sldChg chg="delSp modSp add mod modTransition">
        <pc:chgData name="Ye, Zehao" userId="b26926c6-f343-4f0d-9204-2755a8a4ddbc" providerId="ADAL" clId="{2261524E-A3B4-48FB-AE19-548A1E0F37E7}" dt="2024-03-15T12:45:44.700" v="3209"/>
        <pc:sldMkLst>
          <pc:docMk/>
          <pc:sldMk cId="465446894" sldId="308"/>
        </pc:sldMkLst>
        <pc:spChg chg="del mod">
          <ac:chgData name="Ye, Zehao" userId="b26926c6-f343-4f0d-9204-2755a8a4ddbc" providerId="ADAL" clId="{2261524E-A3B4-48FB-AE19-548A1E0F37E7}" dt="2024-03-14T14:17:09.306" v="1972"/>
          <ac:spMkLst>
            <pc:docMk/>
            <pc:sldMk cId="465446894" sldId="308"/>
            <ac:spMk id="2" creationId="{8AA4BA11-3A3D-DD5C-E5EE-768853B59A63}"/>
          </ac:spMkLst>
        </pc:spChg>
        <pc:spChg chg="mod">
          <ac:chgData name="Ye, Zehao" userId="b26926c6-f343-4f0d-9204-2755a8a4ddbc" providerId="ADAL" clId="{2261524E-A3B4-48FB-AE19-548A1E0F37E7}" dt="2024-03-15T12:14:24.703" v="2873" actId="20577"/>
          <ac:spMkLst>
            <pc:docMk/>
            <pc:sldMk cId="465446894" sldId="308"/>
            <ac:spMk id="3" creationId="{05799F22-14A8-FED7-4C19-13B8ED8576FD}"/>
          </ac:spMkLst>
        </pc:spChg>
        <pc:picChg chg="mod">
          <ac:chgData name="Ye, Zehao" userId="b26926c6-f343-4f0d-9204-2755a8a4ddbc" providerId="ADAL" clId="{2261524E-A3B4-48FB-AE19-548A1E0F37E7}" dt="2024-03-15T12:13:33.268" v="2807" actId="1076"/>
          <ac:picMkLst>
            <pc:docMk/>
            <pc:sldMk cId="465446894" sldId="308"/>
            <ac:picMk id="10" creationId="{C9A100D2-7045-22AD-1840-2FF2C8E11C0B}"/>
          </ac:picMkLst>
        </pc:picChg>
        <pc:picChg chg="mod">
          <ac:chgData name="Ye, Zehao" userId="b26926c6-f343-4f0d-9204-2755a8a4ddbc" providerId="ADAL" clId="{2261524E-A3B4-48FB-AE19-548A1E0F37E7}" dt="2024-03-15T12:13:36.060" v="2808" actId="1076"/>
          <ac:picMkLst>
            <pc:docMk/>
            <pc:sldMk cId="465446894" sldId="308"/>
            <ac:picMk id="12" creationId="{A0555BEE-CA1A-04E9-A21E-F8D56568603A}"/>
          </ac:picMkLst>
        </pc:picChg>
      </pc:sldChg>
      <pc:sldChg chg="modTransition">
        <pc:chgData name="Ye, Zehao" userId="b26926c6-f343-4f0d-9204-2755a8a4ddbc" providerId="ADAL" clId="{2261524E-A3B4-48FB-AE19-548A1E0F37E7}" dt="2024-03-15T12:45:44.700" v="3209"/>
        <pc:sldMkLst>
          <pc:docMk/>
          <pc:sldMk cId="1915136862" sldId="309"/>
        </pc:sldMkLst>
      </pc:sldChg>
      <pc:sldChg chg="addSp delSp modSp add mod modTransition modClrScheme chgLayout">
        <pc:chgData name="Ye, Zehao" userId="b26926c6-f343-4f0d-9204-2755a8a4ddbc" providerId="ADAL" clId="{2261524E-A3B4-48FB-AE19-548A1E0F37E7}" dt="2024-03-15T12:45:44.700" v="3209"/>
        <pc:sldMkLst>
          <pc:docMk/>
          <pc:sldMk cId="1481653461" sldId="310"/>
        </pc:sldMkLst>
        <pc:spChg chg="mod">
          <ac:chgData name="Ye, Zehao" userId="b26926c6-f343-4f0d-9204-2755a8a4ddbc" providerId="ADAL" clId="{2261524E-A3B4-48FB-AE19-548A1E0F37E7}" dt="2024-03-15T09:41:12.507" v="2674" actId="122"/>
          <ac:spMkLst>
            <pc:docMk/>
            <pc:sldMk cId="1481653461" sldId="310"/>
            <ac:spMk id="2" creationId="{08249368-13F7-AB16-2979-B25E00CC0180}"/>
          </ac:spMkLst>
        </pc:spChg>
        <pc:spChg chg="add mod">
          <ac:chgData name="Ye, Zehao" userId="b26926c6-f343-4f0d-9204-2755a8a4ddbc" providerId="ADAL" clId="{2261524E-A3B4-48FB-AE19-548A1E0F37E7}" dt="2024-03-15T09:41:27.041" v="2680" actId="113"/>
          <ac:spMkLst>
            <pc:docMk/>
            <pc:sldMk cId="1481653461" sldId="310"/>
            <ac:spMk id="5" creationId="{6CDD0C35-54BD-3DCD-8795-718A447B1E17}"/>
          </ac:spMkLst>
        </pc:spChg>
        <pc:spChg chg="add del mod">
          <ac:chgData name="Ye, Zehao" userId="b26926c6-f343-4f0d-9204-2755a8a4ddbc" providerId="ADAL" clId="{2261524E-A3B4-48FB-AE19-548A1E0F37E7}" dt="2024-03-15T09:37:25.577" v="2589" actId="478"/>
          <ac:spMkLst>
            <pc:docMk/>
            <pc:sldMk cId="1481653461" sldId="310"/>
            <ac:spMk id="9" creationId="{D2B9DD2A-9205-8F06-A566-4F93E89A5A75}"/>
          </ac:spMkLst>
        </pc:spChg>
        <pc:picChg chg="add mod modCrop">
          <ac:chgData name="Ye, Zehao" userId="b26926c6-f343-4f0d-9204-2755a8a4ddbc" providerId="ADAL" clId="{2261524E-A3B4-48FB-AE19-548A1E0F37E7}" dt="2024-03-15T09:38:30.922" v="2613" actId="1076"/>
          <ac:picMkLst>
            <pc:docMk/>
            <pc:sldMk cId="1481653461" sldId="310"/>
            <ac:picMk id="4" creationId="{2217853A-5D51-3CAA-996B-A2B0B9BCD0D7}"/>
          </ac:picMkLst>
        </pc:picChg>
      </pc:sldChg>
      <pc:sldChg chg="delSp modSp add mod modTransition modAnim">
        <pc:chgData name="Ye, Zehao" userId="b26926c6-f343-4f0d-9204-2755a8a4ddbc" providerId="ADAL" clId="{2261524E-A3B4-48FB-AE19-548A1E0F37E7}" dt="2024-03-15T13:55:38.553" v="3269" actId="20577"/>
        <pc:sldMkLst>
          <pc:docMk/>
          <pc:sldMk cId="2227179017" sldId="311"/>
        </pc:sldMkLst>
        <pc:spChg chg="mod">
          <ac:chgData name="Ye, Zehao" userId="b26926c6-f343-4f0d-9204-2755a8a4ddbc" providerId="ADAL" clId="{2261524E-A3B4-48FB-AE19-548A1E0F37E7}" dt="2024-03-15T13:55:35.892" v="3267" actId="20577"/>
          <ac:spMkLst>
            <pc:docMk/>
            <pc:sldMk cId="2227179017" sldId="311"/>
            <ac:spMk id="3" creationId="{05799F22-14A8-FED7-4C19-13B8ED8576FD}"/>
          </ac:spMkLst>
        </pc:spChg>
        <pc:spChg chg="mod">
          <ac:chgData name="Ye, Zehao" userId="b26926c6-f343-4f0d-9204-2755a8a4ddbc" providerId="ADAL" clId="{2261524E-A3B4-48FB-AE19-548A1E0F37E7}" dt="2024-03-15T13:55:38.553" v="3269" actId="20577"/>
          <ac:spMkLst>
            <pc:docMk/>
            <pc:sldMk cId="2227179017" sldId="311"/>
            <ac:spMk id="13" creationId="{092A0839-21E8-5796-4B81-6BE0988793EF}"/>
          </ac:spMkLst>
        </pc:spChg>
        <pc:spChg chg="del mod">
          <ac:chgData name="Ye, Zehao" userId="b26926c6-f343-4f0d-9204-2755a8a4ddbc" providerId="ADAL" clId="{2261524E-A3B4-48FB-AE19-548A1E0F37E7}" dt="2024-03-15T12:19:22.050" v="2938" actId="478"/>
          <ac:spMkLst>
            <pc:docMk/>
            <pc:sldMk cId="2227179017" sldId="311"/>
            <ac:spMk id="26" creationId="{555045B6-E6E9-F527-8A1E-A0D41A8AB9CB}"/>
          </ac:spMkLst>
        </pc:spChg>
        <pc:spChg chg="mod">
          <ac:chgData name="Ye, Zehao" userId="b26926c6-f343-4f0d-9204-2755a8a4ddbc" providerId="ADAL" clId="{2261524E-A3B4-48FB-AE19-548A1E0F37E7}" dt="2024-03-15T12:21:04.903" v="2988" actId="1076"/>
          <ac:spMkLst>
            <pc:docMk/>
            <pc:sldMk cId="2227179017" sldId="311"/>
            <ac:spMk id="27" creationId="{374BF3BC-ED00-5653-1026-7731D639C39D}"/>
          </ac:spMkLst>
        </pc:spChg>
        <pc:grpChg chg="del">
          <ac:chgData name="Ye, Zehao" userId="b26926c6-f343-4f0d-9204-2755a8a4ddbc" providerId="ADAL" clId="{2261524E-A3B4-48FB-AE19-548A1E0F37E7}" dt="2024-03-15T12:19:36.239" v="2940" actId="478"/>
          <ac:grpSpMkLst>
            <pc:docMk/>
            <pc:sldMk cId="2227179017" sldId="311"/>
            <ac:grpSpMk id="5" creationId="{0905AA77-EE83-B73C-28D0-4A36273EBA69}"/>
          </ac:grpSpMkLst>
        </pc:grpChg>
        <pc:picChg chg="del">
          <ac:chgData name="Ye, Zehao" userId="b26926c6-f343-4f0d-9204-2755a8a4ddbc" providerId="ADAL" clId="{2261524E-A3B4-48FB-AE19-548A1E0F37E7}" dt="2024-03-15T12:19:13.454" v="2936" actId="478"/>
          <ac:picMkLst>
            <pc:docMk/>
            <pc:sldMk cId="2227179017" sldId="311"/>
            <ac:picMk id="1028" creationId="{536ECFCD-485B-A17D-6D1D-9B46546699F4}"/>
          </ac:picMkLst>
        </pc:picChg>
      </pc:sldChg>
      <pc:sldChg chg="add del">
        <pc:chgData name="Ye, Zehao" userId="b26926c6-f343-4f0d-9204-2755a8a4ddbc" providerId="ADAL" clId="{2261524E-A3B4-48FB-AE19-548A1E0F37E7}" dt="2024-03-15T12:17:55.648" v="2882"/>
        <pc:sldMkLst>
          <pc:docMk/>
          <pc:sldMk cId="1022772001" sldId="312"/>
        </pc:sldMkLst>
      </pc:sldChg>
    </pc:docChg>
  </pc:docChgLst>
  <pc:docChgLst>
    <pc:chgData name="Ye, Zehao" userId="S::ucemyec@ucl.ac.uk::b26926c6-f343-4f0d-9204-2755a8a4ddbc" providerId="AD" clId="Web-{1024CF55-1C31-495E-963D-477C4A0E309C}"/>
    <pc:docChg chg="modSld">
      <pc:chgData name="Ye, Zehao" userId="S::ucemyec@ucl.ac.uk::b26926c6-f343-4f0d-9204-2755a8a4ddbc" providerId="AD" clId="Web-{1024CF55-1C31-495E-963D-477C4A0E309C}" dt="2023-12-10T19:47:21.697" v="25" actId="20577"/>
      <pc:docMkLst>
        <pc:docMk/>
      </pc:docMkLst>
      <pc:sldChg chg="modSp">
        <pc:chgData name="Ye, Zehao" userId="S::ucemyec@ucl.ac.uk::b26926c6-f343-4f0d-9204-2755a8a4ddbc" providerId="AD" clId="Web-{1024CF55-1C31-495E-963D-477C4A0E309C}" dt="2023-12-10T19:47:21.697" v="25" actId="20577"/>
        <pc:sldMkLst>
          <pc:docMk/>
          <pc:sldMk cId="846699421" sldId="277"/>
        </pc:sldMkLst>
        <pc:spChg chg="mod">
          <ac:chgData name="Ye, Zehao" userId="S::ucemyec@ucl.ac.uk::b26926c6-f343-4f0d-9204-2755a8a4ddbc" providerId="AD" clId="Web-{1024CF55-1C31-495E-963D-477C4A0E309C}" dt="2023-12-10T19:47:21.697" v="25" actId="20577"/>
          <ac:spMkLst>
            <pc:docMk/>
            <pc:sldMk cId="846699421" sldId="277"/>
            <ac:spMk id="5" creationId="{00000000-0000-0000-0000-000000000000}"/>
          </ac:spMkLst>
        </pc:spChg>
      </pc:sldChg>
    </pc:docChg>
  </pc:docChgLst>
  <pc:docChgLst>
    <pc:chgData name="Xu, Dawei" userId="7fc86fd5-823e-4a67-8c83-84cbb8a271e4" providerId="ADAL" clId="{3FD7608F-B291-4EC6-AEC8-E97D3586B333}"/>
    <pc:docChg chg="modSld">
      <pc:chgData name="Xu, Dawei" userId="7fc86fd5-823e-4a67-8c83-84cbb8a271e4" providerId="ADAL" clId="{3FD7608F-B291-4EC6-AEC8-E97D3586B333}" dt="2023-12-10T22:15:06.377" v="4" actId="20577"/>
      <pc:docMkLst>
        <pc:docMk/>
      </pc:docMkLst>
      <pc:sldChg chg="modSp mod">
        <pc:chgData name="Xu, Dawei" userId="7fc86fd5-823e-4a67-8c83-84cbb8a271e4" providerId="ADAL" clId="{3FD7608F-B291-4EC6-AEC8-E97D3586B333}" dt="2023-12-10T22:15:06.377" v="4" actId="20577"/>
        <pc:sldMkLst>
          <pc:docMk/>
          <pc:sldMk cId="3178791030" sldId="266"/>
        </pc:sldMkLst>
        <pc:spChg chg="mod">
          <ac:chgData name="Xu, Dawei" userId="7fc86fd5-823e-4a67-8c83-84cbb8a271e4" providerId="ADAL" clId="{3FD7608F-B291-4EC6-AEC8-E97D3586B333}" dt="2023-12-10T22:15:06.377" v="4" actId="20577"/>
          <ac:spMkLst>
            <pc:docMk/>
            <pc:sldMk cId="3178791030" sldId="266"/>
            <ac:spMk id="5" creationId="{00000000-0000-0000-0000-000000000000}"/>
          </ac:spMkLst>
        </pc:spChg>
        <pc:spChg chg="mod">
          <ac:chgData name="Xu, Dawei" userId="7fc86fd5-823e-4a67-8c83-84cbb8a271e4" providerId="ADAL" clId="{3FD7608F-B291-4EC6-AEC8-E97D3586B333}" dt="2023-12-10T22:14:54.522" v="2"/>
          <ac:spMkLst>
            <pc:docMk/>
            <pc:sldMk cId="3178791030" sldId="266"/>
            <ac:spMk id="6" creationId="{62FB0CDB-1BAD-1B37-F2E4-26C312702D08}"/>
          </ac:spMkLst>
        </pc:spChg>
      </pc:sldChg>
    </pc:docChg>
  </pc:docChgLst>
  <pc:docChgLst>
    <pc:chgData name="Ye, Zehao" userId="S::ucemyec@ucl.ac.uk::b26926c6-f343-4f0d-9204-2755a8a4ddbc" providerId="AD" clId="Web-{0D472490-E168-4096-9042-7EACA1B7ADE0}"/>
    <pc:docChg chg="addSld modSld sldOrd">
      <pc:chgData name="Ye, Zehao" userId="S::ucemyec@ucl.ac.uk::b26926c6-f343-4f0d-9204-2755a8a4ddbc" providerId="AD" clId="Web-{0D472490-E168-4096-9042-7EACA1B7ADE0}" dt="2023-12-10T00:54:46.871" v="360" actId="20577"/>
      <pc:docMkLst>
        <pc:docMk/>
      </pc:docMkLst>
      <pc:sldChg chg="modSp">
        <pc:chgData name="Ye, Zehao" userId="S::ucemyec@ucl.ac.uk::b26926c6-f343-4f0d-9204-2755a8a4ddbc" providerId="AD" clId="Web-{0D472490-E168-4096-9042-7EACA1B7ADE0}" dt="2023-12-09T19:07:48.151" v="225" actId="20577"/>
        <pc:sldMkLst>
          <pc:docMk/>
          <pc:sldMk cId="1584577814" sldId="257"/>
        </pc:sldMkLst>
        <pc:spChg chg="mod">
          <ac:chgData name="Ye, Zehao" userId="S::ucemyec@ucl.ac.uk::b26926c6-f343-4f0d-9204-2755a8a4ddbc" providerId="AD" clId="Web-{0D472490-E168-4096-9042-7EACA1B7ADE0}" dt="2023-12-09T19:07:48.151" v="225" actId="20577"/>
          <ac:spMkLst>
            <pc:docMk/>
            <pc:sldMk cId="1584577814" sldId="257"/>
            <ac:spMk id="5" creationId="{00000000-0000-0000-0000-000000000000}"/>
          </ac:spMkLst>
        </pc:spChg>
      </pc:sldChg>
      <pc:sldChg chg="modSp">
        <pc:chgData name="Ye, Zehao" userId="S::ucemyec@ucl.ac.uk::b26926c6-f343-4f0d-9204-2755a8a4ddbc" providerId="AD" clId="Web-{0D472490-E168-4096-9042-7EACA1B7ADE0}" dt="2023-12-09T18:37:05.346" v="70" actId="14100"/>
        <pc:sldMkLst>
          <pc:docMk/>
          <pc:sldMk cId="2180711845" sldId="260"/>
        </pc:sldMkLst>
        <pc:spChg chg="mod">
          <ac:chgData name="Ye, Zehao" userId="S::ucemyec@ucl.ac.uk::b26926c6-f343-4f0d-9204-2755a8a4ddbc" providerId="AD" clId="Web-{0D472490-E168-4096-9042-7EACA1B7ADE0}" dt="2023-12-09T18:37:05.346" v="70" actId="14100"/>
          <ac:spMkLst>
            <pc:docMk/>
            <pc:sldMk cId="2180711845" sldId="260"/>
            <ac:spMk id="5" creationId="{00000000-0000-0000-0000-000000000000}"/>
          </ac:spMkLst>
        </pc:spChg>
      </pc:sldChg>
      <pc:sldChg chg="delSp modSp ord">
        <pc:chgData name="Ye, Zehao" userId="S::ucemyec@ucl.ac.uk::b26926c6-f343-4f0d-9204-2755a8a4ddbc" providerId="AD" clId="Web-{0D472490-E168-4096-9042-7EACA1B7ADE0}" dt="2023-12-09T23:16:40.539" v="352"/>
        <pc:sldMkLst>
          <pc:docMk/>
          <pc:sldMk cId="1216989851" sldId="261"/>
        </pc:sldMkLst>
        <pc:spChg chg="del">
          <ac:chgData name="Ye, Zehao" userId="S::ucemyec@ucl.ac.uk::b26926c6-f343-4f0d-9204-2755a8a4ddbc" providerId="AD" clId="Web-{0D472490-E168-4096-9042-7EACA1B7ADE0}" dt="2023-12-09T18:48:46.152" v="78"/>
          <ac:spMkLst>
            <pc:docMk/>
            <pc:sldMk cId="1216989851" sldId="261"/>
            <ac:spMk id="2" creationId="{BF17D657-6435-FF24-0B5F-B713AC22308D}"/>
          </ac:spMkLst>
        </pc:spChg>
        <pc:spChg chg="mod">
          <ac:chgData name="Ye, Zehao" userId="S::ucemyec@ucl.ac.uk::b26926c6-f343-4f0d-9204-2755a8a4ddbc" providerId="AD" clId="Web-{0D472490-E168-4096-9042-7EACA1B7ADE0}" dt="2023-12-09T18:53:20.550" v="112" actId="20577"/>
          <ac:spMkLst>
            <pc:docMk/>
            <pc:sldMk cId="1216989851" sldId="261"/>
            <ac:spMk id="5" creationId="{00000000-0000-0000-0000-000000000000}"/>
          </ac:spMkLst>
        </pc:spChg>
      </pc:sldChg>
      <pc:sldChg chg="delSp modSp">
        <pc:chgData name="Ye, Zehao" userId="S::ucemyec@ucl.ac.uk::b26926c6-f343-4f0d-9204-2755a8a4ddbc" providerId="AD" clId="Web-{0D472490-E168-4096-9042-7EACA1B7ADE0}" dt="2023-12-09T19:13:51.901" v="341" actId="20577"/>
        <pc:sldMkLst>
          <pc:docMk/>
          <pc:sldMk cId="3015303592" sldId="263"/>
        </pc:sldMkLst>
        <pc:spChg chg="del">
          <ac:chgData name="Ye, Zehao" userId="S::ucemyec@ucl.ac.uk::b26926c6-f343-4f0d-9204-2755a8a4ddbc" providerId="AD" clId="Web-{0D472490-E168-4096-9042-7EACA1B7ADE0}" dt="2023-12-09T19:02:14.716" v="121"/>
          <ac:spMkLst>
            <pc:docMk/>
            <pc:sldMk cId="3015303592" sldId="263"/>
            <ac:spMk id="2" creationId="{BF17D657-6435-FF24-0B5F-B713AC22308D}"/>
          </ac:spMkLst>
        </pc:spChg>
        <pc:spChg chg="mod">
          <ac:chgData name="Ye, Zehao" userId="S::ucemyec@ucl.ac.uk::b26926c6-f343-4f0d-9204-2755a8a4ddbc" providerId="AD" clId="Web-{0D472490-E168-4096-9042-7EACA1B7ADE0}" dt="2023-12-09T19:07:29.915" v="217" actId="20577"/>
          <ac:spMkLst>
            <pc:docMk/>
            <pc:sldMk cId="3015303592" sldId="263"/>
            <ac:spMk id="4" creationId="{00000000-0000-0000-0000-000000000000}"/>
          </ac:spMkLst>
        </pc:spChg>
        <pc:spChg chg="mod">
          <ac:chgData name="Ye, Zehao" userId="S::ucemyec@ucl.ac.uk::b26926c6-f343-4f0d-9204-2755a8a4ddbc" providerId="AD" clId="Web-{0D472490-E168-4096-9042-7EACA1B7ADE0}" dt="2023-12-09T19:13:51.901" v="341" actId="20577"/>
          <ac:spMkLst>
            <pc:docMk/>
            <pc:sldMk cId="3015303592" sldId="263"/>
            <ac:spMk id="5" creationId="{00000000-0000-0000-0000-000000000000}"/>
          </ac:spMkLst>
        </pc:spChg>
      </pc:sldChg>
      <pc:sldChg chg="delSp modSp">
        <pc:chgData name="Ye, Zehao" userId="S::ucemyec@ucl.ac.uk::b26926c6-f343-4f0d-9204-2755a8a4ddbc" providerId="AD" clId="Web-{0D472490-E168-4096-9042-7EACA1B7ADE0}" dt="2023-12-09T19:09:42.035" v="266" actId="20577"/>
        <pc:sldMkLst>
          <pc:docMk/>
          <pc:sldMk cId="3178791030" sldId="266"/>
        </pc:sldMkLst>
        <pc:spChg chg="del">
          <ac:chgData name="Ye, Zehao" userId="S::ucemyec@ucl.ac.uk::b26926c6-f343-4f0d-9204-2755a8a4ddbc" providerId="AD" clId="Web-{0D472490-E168-4096-9042-7EACA1B7ADE0}" dt="2023-12-09T19:08:20.966" v="227"/>
          <ac:spMkLst>
            <pc:docMk/>
            <pc:sldMk cId="3178791030" sldId="266"/>
            <ac:spMk id="2" creationId="{BF17D657-6435-FF24-0B5F-B713AC22308D}"/>
          </ac:spMkLst>
        </pc:spChg>
        <pc:spChg chg="mod">
          <ac:chgData name="Ye, Zehao" userId="S::ucemyec@ucl.ac.uk::b26926c6-f343-4f0d-9204-2755a8a4ddbc" providerId="AD" clId="Web-{0D472490-E168-4096-9042-7EACA1B7ADE0}" dt="2023-12-09T19:09:42.035" v="266" actId="20577"/>
          <ac:spMkLst>
            <pc:docMk/>
            <pc:sldMk cId="3178791030" sldId="266"/>
            <ac:spMk id="5" creationId="{00000000-0000-0000-0000-000000000000}"/>
          </ac:spMkLst>
        </pc:spChg>
      </pc:sldChg>
      <pc:sldChg chg="addSp delSp modSp ord">
        <pc:chgData name="Ye, Zehao" userId="S::ucemyec@ucl.ac.uk::b26926c6-f343-4f0d-9204-2755a8a4ddbc" providerId="AD" clId="Web-{0D472490-E168-4096-9042-7EACA1B7ADE0}" dt="2023-12-09T23:16:43.680" v="353"/>
        <pc:sldMkLst>
          <pc:docMk/>
          <pc:sldMk cId="3971339253" sldId="268"/>
        </pc:sldMkLst>
        <pc:spChg chg="add del mod">
          <ac:chgData name="Ye, Zehao" userId="S::ucemyec@ucl.ac.uk::b26926c6-f343-4f0d-9204-2755a8a4ddbc" providerId="AD" clId="Web-{0D472490-E168-4096-9042-7EACA1B7ADE0}" dt="2023-12-09T19:11:27.730" v="292"/>
          <ac:spMkLst>
            <pc:docMk/>
            <pc:sldMk cId="3971339253" sldId="268"/>
            <ac:spMk id="3" creationId="{7CCF487F-7154-8DCF-276F-750C91F018B6}"/>
          </ac:spMkLst>
        </pc:spChg>
        <pc:spChg chg="mod">
          <ac:chgData name="Ye, Zehao" userId="S::ucemyec@ucl.ac.uk::b26926c6-f343-4f0d-9204-2755a8a4ddbc" providerId="AD" clId="Web-{0D472490-E168-4096-9042-7EACA1B7ADE0}" dt="2023-12-09T19:11:12.979" v="288" actId="20577"/>
          <ac:spMkLst>
            <pc:docMk/>
            <pc:sldMk cId="3971339253" sldId="268"/>
            <ac:spMk id="5" creationId="{00000000-0000-0000-0000-000000000000}"/>
          </ac:spMkLst>
        </pc:spChg>
      </pc:sldChg>
      <pc:sldChg chg="addSp delSp modSp">
        <pc:chgData name="Ye, Zehao" userId="S::ucemyec@ucl.ac.uk::b26926c6-f343-4f0d-9204-2755a8a4ddbc" providerId="AD" clId="Web-{0D472490-E168-4096-9042-7EACA1B7ADE0}" dt="2023-12-09T19:13:03.862" v="323"/>
        <pc:sldMkLst>
          <pc:docMk/>
          <pc:sldMk cId="2518274739" sldId="269"/>
        </pc:sldMkLst>
        <pc:spChg chg="add del mod">
          <ac:chgData name="Ye, Zehao" userId="S::ucemyec@ucl.ac.uk::b26926c6-f343-4f0d-9204-2755a8a4ddbc" providerId="AD" clId="Web-{0D472490-E168-4096-9042-7EACA1B7ADE0}" dt="2023-12-09T19:13:03.862" v="323"/>
          <ac:spMkLst>
            <pc:docMk/>
            <pc:sldMk cId="2518274739" sldId="269"/>
            <ac:spMk id="3" creationId="{5F95A395-8A66-EF2F-950F-60943D364B18}"/>
          </ac:spMkLst>
        </pc:spChg>
        <pc:spChg chg="mod">
          <ac:chgData name="Ye, Zehao" userId="S::ucemyec@ucl.ac.uk::b26926c6-f343-4f0d-9204-2755a8a4ddbc" providerId="AD" clId="Web-{0D472490-E168-4096-9042-7EACA1B7ADE0}" dt="2023-12-09T19:12:56.862" v="319" actId="20577"/>
          <ac:spMkLst>
            <pc:docMk/>
            <pc:sldMk cId="2518274739" sldId="269"/>
            <ac:spMk id="5" creationId="{00000000-0000-0000-0000-000000000000}"/>
          </ac:spMkLst>
        </pc:spChg>
      </pc:sldChg>
      <pc:sldChg chg="add replId">
        <pc:chgData name="Ye, Zehao" userId="S::ucemyec@ucl.ac.uk::b26926c6-f343-4f0d-9204-2755a8a4ddbc" providerId="AD" clId="Web-{0D472490-E168-4096-9042-7EACA1B7ADE0}" dt="2023-12-09T19:09:53.879" v="267"/>
        <pc:sldMkLst>
          <pc:docMk/>
          <pc:sldMk cId="3062896806" sldId="270"/>
        </pc:sldMkLst>
      </pc:sldChg>
      <pc:sldChg chg="add replId">
        <pc:chgData name="Ye, Zehao" userId="S::ucemyec@ucl.ac.uk::b26926c6-f343-4f0d-9204-2755a8a4ddbc" providerId="AD" clId="Web-{0D472490-E168-4096-9042-7EACA1B7ADE0}" dt="2023-12-09T19:11:33.981" v="293"/>
        <pc:sldMkLst>
          <pc:docMk/>
          <pc:sldMk cId="1302317900" sldId="271"/>
        </pc:sldMkLst>
      </pc:sldChg>
      <pc:sldChg chg="addSp delSp modSp add ord replId">
        <pc:chgData name="Ye, Zehao" userId="S::ucemyec@ucl.ac.uk::b26926c6-f343-4f0d-9204-2755a8a4ddbc" providerId="AD" clId="Web-{0D472490-E168-4096-9042-7EACA1B7ADE0}" dt="2023-12-10T00:54:46.871" v="360" actId="20577"/>
        <pc:sldMkLst>
          <pc:docMk/>
          <pc:sldMk cId="4246036847" sldId="272"/>
        </pc:sldMkLst>
        <pc:spChg chg="del">
          <ac:chgData name="Ye, Zehao" userId="S::ucemyec@ucl.ac.uk::b26926c6-f343-4f0d-9204-2755a8a4ddbc" providerId="AD" clId="Web-{0D472490-E168-4096-9042-7EACA1B7ADE0}" dt="2023-12-09T23:23:11.577" v="356"/>
          <ac:spMkLst>
            <pc:docMk/>
            <pc:sldMk cId="4246036847" sldId="272"/>
            <ac:spMk id="2" creationId="{BF17D657-6435-FF24-0B5F-B713AC22308D}"/>
          </ac:spMkLst>
        </pc:spChg>
        <pc:spChg chg="add mod">
          <ac:chgData name="Ye, Zehao" userId="S::ucemyec@ucl.ac.uk::b26926c6-f343-4f0d-9204-2755a8a4ddbc" providerId="AD" clId="Web-{0D472490-E168-4096-9042-7EACA1B7ADE0}" dt="2023-12-10T00:54:46.871" v="360" actId="20577"/>
          <ac:spMkLst>
            <pc:docMk/>
            <pc:sldMk cId="4246036847" sldId="272"/>
            <ac:spMk id="3" creationId="{7723FE7A-4508-6A71-D8EE-7E88C10D8ABC}"/>
          </ac:spMkLst>
        </pc:spChg>
        <pc:spChg chg="mod">
          <ac:chgData name="Ye, Zehao" userId="S::ucemyec@ucl.ac.uk::b26926c6-f343-4f0d-9204-2755a8a4ddbc" providerId="AD" clId="Web-{0D472490-E168-4096-9042-7EACA1B7ADE0}" dt="2023-12-10T00:54:23.729" v="357" actId="14100"/>
          <ac:spMkLst>
            <pc:docMk/>
            <pc:sldMk cId="4246036847" sldId="272"/>
            <ac:spMk id="5" creationId="{00000000-0000-0000-0000-000000000000}"/>
          </ac:spMkLst>
        </pc:spChg>
      </pc:sldChg>
      <pc:sldChg chg="modSp add ord replId">
        <pc:chgData name="Ye, Zehao" userId="S::ucemyec@ucl.ac.uk::b26926c6-f343-4f0d-9204-2755a8a4ddbc" providerId="AD" clId="Web-{0D472490-E168-4096-9042-7EACA1B7ADE0}" dt="2023-12-09T23:16:47.681" v="354"/>
        <pc:sldMkLst>
          <pc:docMk/>
          <pc:sldMk cId="614189394" sldId="273"/>
        </pc:sldMkLst>
        <pc:spChg chg="mod">
          <ac:chgData name="Ye, Zehao" userId="S::ucemyec@ucl.ac.uk::b26926c6-f343-4f0d-9204-2755a8a4ddbc" providerId="AD" clId="Web-{0D472490-E168-4096-9042-7EACA1B7ADE0}" dt="2023-12-09T19:14:15.949" v="351" actId="20577"/>
          <ac:spMkLst>
            <pc:docMk/>
            <pc:sldMk cId="614189394" sldId="273"/>
            <ac:spMk id="5" creationId="{00000000-0000-0000-0000-000000000000}"/>
          </ac:spMkLst>
        </pc:spChg>
      </pc:sldChg>
    </pc:docChg>
  </pc:docChgLst>
  <pc:docChgLst>
    <pc:chgData name="Li, Yuantong" userId="S::ucemyl7@ucl.ac.uk::4ccb5352-22df-4996-8623-b4df5dd00f20" providerId="AD" clId="Web-{23836B30-E5C9-44E5-87C1-B7A776DB68F3}"/>
    <pc:docChg chg="mod modSld sldOrd">
      <pc:chgData name="Li, Yuantong" userId="S::ucemyl7@ucl.ac.uk::4ccb5352-22df-4996-8623-b4df5dd00f20" providerId="AD" clId="Web-{23836B30-E5C9-44E5-87C1-B7A776DB68F3}" dt="2023-12-10T22:49:42.989" v="450" actId="1076"/>
      <pc:docMkLst>
        <pc:docMk/>
      </pc:docMkLst>
      <pc:sldChg chg="addCm modCm">
        <pc:chgData name="Li, Yuantong" userId="S::ucemyl7@ucl.ac.uk::4ccb5352-22df-4996-8623-b4df5dd00f20" providerId="AD" clId="Web-{23836B30-E5C9-44E5-87C1-B7A776DB68F3}" dt="2023-12-10T22:48:09.470" v="440"/>
        <pc:sldMkLst>
          <pc:docMk/>
          <pc:sldMk cId="1584577814" sldId="257"/>
        </pc:sldMkLst>
        <pc:extLst>
          <p:ext xmlns:p="http://schemas.openxmlformats.org/presentationml/2006/main" uri="{D6D511B9-2390-475A-947B-AFAB55BFBCF1}">
            <pc226:cmChg xmlns:pc226="http://schemas.microsoft.com/office/powerpoint/2022/06/main/command" chg="add mod">
              <pc226:chgData name="Li, Yuantong" userId="S::ucemyl7@ucl.ac.uk::4ccb5352-22df-4996-8623-b4df5dd00f20" providerId="AD" clId="Web-{23836B30-E5C9-44E5-87C1-B7A776DB68F3}" dt="2023-12-10T22:48:09.470" v="440"/>
              <pc2:cmMkLst xmlns:pc2="http://schemas.microsoft.com/office/powerpoint/2019/9/main/command">
                <pc:docMk/>
                <pc:sldMk cId="1584577814" sldId="257"/>
                <pc2:cmMk id="{4022273B-3B9B-4BC1-B867-CB85663B5356}"/>
              </pc2:cmMkLst>
            </pc226:cmChg>
          </p:ext>
        </pc:extLst>
      </pc:sldChg>
      <pc:sldChg chg="modSp addCm delCm modCm">
        <pc:chgData name="Li, Yuantong" userId="S::ucemyl7@ucl.ac.uk::4ccb5352-22df-4996-8623-b4df5dd00f20" providerId="AD" clId="Web-{23836B30-E5C9-44E5-87C1-B7A776DB68F3}" dt="2023-12-10T22:49:23.379" v="444" actId="20577"/>
        <pc:sldMkLst>
          <pc:docMk/>
          <pc:sldMk cId="2180711845" sldId="260"/>
        </pc:sldMkLst>
        <pc:spChg chg="mod">
          <ac:chgData name="Li, Yuantong" userId="S::ucemyl7@ucl.ac.uk::4ccb5352-22df-4996-8623-b4df5dd00f20" providerId="AD" clId="Web-{23836B30-E5C9-44E5-87C1-B7A776DB68F3}" dt="2023-12-10T22:49:23.379" v="444" actId="20577"/>
          <ac:spMkLst>
            <pc:docMk/>
            <pc:sldMk cId="2180711845" sldId="260"/>
            <ac:spMk id="5" creationId="{00000000-0000-0000-0000-000000000000}"/>
          </ac:spMkLst>
        </pc:spChg>
        <pc:extLst>
          <p:ext xmlns:p="http://schemas.openxmlformats.org/presentationml/2006/main" uri="{D6D511B9-2390-475A-947B-AFAB55BFBCF1}">
            <pc226:cmChg xmlns:pc226="http://schemas.microsoft.com/office/powerpoint/2022/06/main/command" chg="add del">
              <pc226:chgData name="Li, Yuantong" userId="S::ucemyl7@ucl.ac.uk::4ccb5352-22df-4996-8623-b4df5dd00f20" providerId="AD" clId="Web-{23836B30-E5C9-44E5-87C1-B7A776DB68F3}" dt="2023-12-10T19:39:03.462" v="361"/>
              <pc2:cmMkLst xmlns:pc2="http://schemas.microsoft.com/office/powerpoint/2019/9/main/command">
                <pc:docMk/>
                <pc:sldMk cId="2180711845" sldId="260"/>
                <pc2:cmMk id="{12475858-87E2-41ED-8D5D-F78C8A284727}"/>
              </pc2:cmMkLst>
            </pc226:cmChg>
            <pc226:cmChg xmlns:pc226="http://schemas.microsoft.com/office/powerpoint/2022/06/main/command" chg="add mod">
              <pc226:chgData name="Li, Yuantong" userId="S::ucemyl7@ucl.ac.uk::4ccb5352-22df-4996-8623-b4df5dd00f20" providerId="AD" clId="Web-{23836B30-E5C9-44E5-87C1-B7A776DB68F3}" dt="2023-12-10T22:48:51.174" v="442"/>
              <pc2:cmMkLst xmlns:pc2="http://schemas.microsoft.com/office/powerpoint/2019/9/main/command">
                <pc:docMk/>
                <pc:sldMk cId="2180711845" sldId="260"/>
                <pc2:cmMk id="{6BC11889-D1B7-469B-882A-176346FE5A79}"/>
              </pc2:cmMkLst>
            </pc226:cmChg>
          </p:ext>
        </pc:extLst>
      </pc:sldChg>
      <pc:sldChg chg="addSp delSp modSp ord addAnim delAnim addCm delCm modCm">
        <pc:chgData name="Li, Yuantong" userId="S::ucemyl7@ucl.ac.uk::4ccb5352-22df-4996-8623-b4df5dd00f20" providerId="AD" clId="Web-{23836B30-E5C9-44E5-87C1-B7A776DB68F3}" dt="2023-12-10T22:49:42.989" v="450" actId="1076"/>
        <pc:sldMkLst>
          <pc:docMk/>
          <pc:sldMk cId="1544974347" sldId="262"/>
        </pc:sldMkLst>
        <pc:spChg chg="mod">
          <ac:chgData name="Li, Yuantong" userId="S::ucemyl7@ucl.ac.uk::4ccb5352-22df-4996-8623-b4df5dd00f20" providerId="AD" clId="Web-{23836B30-E5C9-44E5-87C1-B7A776DB68F3}" dt="2023-12-10T11:25:43.584" v="0" actId="20577"/>
          <ac:spMkLst>
            <pc:docMk/>
            <pc:sldMk cId="1544974347" sldId="262"/>
            <ac:spMk id="2" creationId="{BF17D657-6435-FF24-0B5F-B713AC22308D}"/>
          </ac:spMkLst>
        </pc:spChg>
        <pc:spChg chg="mod">
          <ac:chgData name="Li, Yuantong" userId="S::ucemyl7@ucl.ac.uk::4ccb5352-22df-4996-8623-b4df5dd00f20" providerId="AD" clId="Web-{23836B30-E5C9-44E5-87C1-B7A776DB68F3}" dt="2023-12-10T22:49:42.989" v="450" actId="1076"/>
          <ac:spMkLst>
            <pc:docMk/>
            <pc:sldMk cId="1544974347" sldId="262"/>
            <ac:spMk id="5" creationId="{00000000-0000-0000-0000-000000000000}"/>
          </ac:spMkLst>
        </pc:spChg>
        <pc:picChg chg="add del mod">
          <ac:chgData name="Li, Yuantong" userId="S::ucemyl7@ucl.ac.uk::4ccb5352-22df-4996-8623-b4df5dd00f20" providerId="AD" clId="Web-{23836B30-E5C9-44E5-87C1-B7A776DB68F3}" dt="2023-12-10T11:36:10.061" v="163"/>
          <ac:picMkLst>
            <pc:docMk/>
            <pc:sldMk cId="1544974347" sldId="262"/>
            <ac:picMk id="3" creationId="{2D305E61-3020-3136-781F-01290BBAB500}"/>
          </ac:picMkLst>
        </pc:picChg>
        <pc:picChg chg="add mod">
          <ac:chgData name="Li, Yuantong" userId="S::ucemyl7@ucl.ac.uk::4ccb5352-22df-4996-8623-b4df5dd00f20" providerId="AD" clId="Web-{23836B30-E5C9-44E5-87C1-B7A776DB68F3}" dt="2023-12-10T11:38:10.112" v="167" actId="1076"/>
          <ac:picMkLst>
            <pc:docMk/>
            <pc:sldMk cId="1544974347" sldId="262"/>
            <ac:picMk id="6" creationId="{930C7BEA-067F-E141-7EA2-B3AD3BD3E498}"/>
          </ac:picMkLst>
        </pc:picChg>
        <pc:extLst>
          <p:ext xmlns:p="http://schemas.openxmlformats.org/presentationml/2006/main" uri="{D6D511B9-2390-475A-947B-AFAB55BFBCF1}">
            <pc226:cmChg xmlns:pc226="http://schemas.microsoft.com/office/powerpoint/2022/06/main/command" chg="add del">
              <pc226:chgData name="Li, Yuantong" userId="S::ucemyl7@ucl.ac.uk::4ccb5352-22df-4996-8623-b4df5dd00f20" providerId="AD" clId="Web-{23836B30-E5C9-44E5-87C1-B7A776DB68F3}" dt="2023-12-10T19:52:18.275" v="399"/>
              <pc2:cmMkLst xmlns:pc2="http://schemas.microsoft.com/office/powerpoint/2019/9/main/command">
                <pc:docMk/>
                <pc:sldMk cId="1544974347" sldId="262"/>
                <pc2:cmMk id="{2E0A2521-3EA5-4D7F-97D1-3ECBED968699}"/>
              </pc2:cmMkLst>
            </pc226:cmChg>
            <pc226:cmChg xmlns:pc226="http://schemas.microsoft.com/office/powerpoint/2022/06/main/command" chg="add mod">
              <pc226:chgData name="Li, Yuantong" userId="S::ucemyl7@ucl.ac.uk::4ccb5352-22df-4996-8623-b4df5dd00f20" providerId="AD" clId="Web-{23836B30-E5C9-44E5-87C1-B7A776DB68F3}" dt="2023-12-10T19:59:08.525" v="402"/>
              <pc2:cmMkLst xmlns:pc2="http://schemas.microsoft.com/office/powerpoint/2019/9/main/command">
                <pc:docMk/>
                <pc:sldMk cId="1544974347" sldId="262"/>
                <pc2:cmMk id="{3924CDA9-B918-4093-A53B-7B0DB70AE519}"/>
              </pc2:cmMkLst>
            </pc226:cmChg>
          </p:ext>
        </pc:extLst>
      </pc:sldChg>
      <pc:sldChg chg="addSp modSp ord addAnim delAnim addCm delCm modCm">
        <pc:chgData name="Li, Yuantong" userId="S::ucemyl7@ucl.ac.uk::4ccb5352-22df-4996-8623-b4df5dd00f20" providerId="AD" clId="Web-{23836B30-E5C9-44E5-87C1-B7A776DB68F3}" dt="2023-12-10T21:39:28.871" v="439" actId="20577"/>
        <pc:sldMkLst>
          <pc:docMk/>
          <pc:sldMk cId="2034239243" sldId="265"/>
        </pc:sldMkLst>
        <pc:spChg chg="mod">
          <ac:chgData name="Li, Yuantong" userId="S::ucemyl7@ucl.ac.uk::4ccb5352-22df-4996-8623-b4df5dd00f20" providerId="AD" clId="Web-{23836B30-E5C9-44E5-87C1-B7A776DB68F3}" dt="2023-12-10T21:39:28.871" v="439" actId="20577"/>
          <ac:spMkLst>
            <pc:docMk/>
            <pc:sldMk cId="2034239243" sldId="265"/>
            <ac:spMk id="2" creationId="{BF17D657-6435-FF24-0B5F-B713AC22308D}"/>
          </ac:spMkLst>
        </pc:spChg>
        <pc:spChg chg="mod">
          <ac:chgData name="Li, Yuantong" userId="S::ucemyl7@ucl.ac.uk::4ccb5352-22df-4996-8623-b4df5dd00f20" providerId="AD" clId="Web-{23836B30-E5C9-44E5-87C1-B7A776DB68F3}" dt="2023-12-10T11:35:14.059" v="146" actId="20577"/>
          <ac:spMkLst>
            <pc:docMk/>
            <pc:sldMk cId="2034239243" sldId="265"/>
            <ac:spMk id="5" creationId="{00000000-0000-0000-0000-000000000000}"/>
          </ac:spMkLst>
        </pc:spChg>
        <pc:picChg chg="add mod">
          <ac:chgData name="Li, Yuantong" userId="S::ucemyl7@ucl.ac.uk::4ccb5352-22df-4996-8623-b4df5dd00f20" providerId="AD" clId="Web-{23836B30-E5C9-44E5-87C1-B7A776DB68F3}" dt="2023-12-10T11:49:29.871" v="182" actId="1076"/>
          <ac:picMkLst>
            <pc:docMk/>
            <pc:sldMk cId="2034239243" sldId="265"/>
            <ac:picMk id="3" creationId="{5BCFFAFE-75EF-672B-C4DF-B2F34EFD89DC}"/>
          </ac:picMkLst>
        </pc:picChg>
        <pc:picChg chg="add mod">
          <ac:chgData name="Li, Yuantong" userId="S::ucemyl7@ucl.ac.uk::4ccb5352-22df-4996-8623-b4df5dd00f20" providerId="AD" clId="Web-{23836B30-E5C9-44E5-87C1-B7A776DB68F3}" dt="2023-12-10T11:36:01.857" v="162" actId="1076"/>
          <ac:picMkLst>
            <pc:docMk/>
            <pc:sldMk cId="2034239243" sldId="265"/>
            <ac:picMk id="7" creationId="{13CC0CEA-093D-B99D-7677-706441C1649C}"/>
          </ac:picMkLst>
        </pc:picChg>
        <pc:extLst>
          <p:ext xmlns:p="http://schemas.openxmlformats.org/presentationml/2006/main" uri="{D6D511B9-2390-475A-947B-AFAB55BFBCF1}">
            <pc226:cmChg xmlns:pc226="http://schemas.microsoft.com/office/powerpoint/2022/06/main/command" chg="add mod">
              <pc226:chgData name="Li, Yuantong" userId="S::ucemyl7@ucl.ac.uk::4ccb5352-22df-4996-8623-b4df5dd00f20" providerId="AD" clId="Web-{23836B30-E5C9-44E5-87C1-B7A776DB68F3}" dt="2023-12-10T19:58:45.274" v="401"/>
              <pc2:cmMkLst xmlns:pc2="http://schemas.microsoft.com/office/powerpoint/2019/9/main/command">
                <pc:docMk/>
                <pc:sldMk cId="2034239243" sldId="265"/>
                <pc2:cmMk id="{1EEEF819-0CAE-41E6-9656-54E774FA07D5}"/>
              </pc2:cmMkLst>
            </pc226:cmChg>
            <pc226:cmChg xmlns:pc226="http://schemas.microsoft.com/office/powerpoint/2022/06/main/command" chg="add del mod">
              <pc226:chgData name="Li, Yuantong" userId="S::ucemyl7@ucl.ac.uk::4ccb5352-22df-4996-8623-b4df5dd00f20" providerId="AD" clId="Web-{23836B30-E5C9-44E5-87C1-B7A776DB68F3}" dt="2023-12-10T19:42:50.284" v="397"/>
              <pc2:cmMkLst xmlns:pc2="http://schemas.microsoft.com/office/powerpoint/2019/9/main/command">
                <pc:docMk/>
                <pc:sldMk cId="2034239243" sldId="265"/>
                <pc2:cmMk id="{C29D6DD2-DCC1-4489-8B6D-A0AAFDC30D38}"/>
              </pc2:cmMkLst>
            </pc226:cmChg>
          </p:ext>
        </pc:extLst>
      </pc:sldChg>
      <pc:sldChg chg="ord">
        <pc:chgData name="Li, Yuantong" userId="S::ucemyl7@ucl.ac.uk::4ccb5352-22df-4996-8623-b4df5dd00f20" providerId="AD" clId="Web-{23836B30-E5C9-44E5-87C1-B7A776DB68F3}" dt="2023-12-10T18:56:51.286" v="188"/>
        <pc:sldMkLst>
          <pc:docMk/>
          <pc:sldMk cId="3178791030" sldId="266"/>
        </pc:sldMkLst>
      </pc:sldChg>
      <pc:sldChg chg="addSp delSp modSp addAnim delAnim modAnim">
        <pc:chgData name="Li, Yuantong" userId="S::ucemyl7@ucl.ac.uk::4ccb5352-22df-4996-8623-b4df5dd00f20" providerId="AD" clId="Web-{23836B30-E5C9-44E5-87C1-B7A776DB68F3}" dt="2023-12-10T19:39:15.244" v="395" actId="20577"/>
        <pc:sldMkLst>
          <pc:docMk/>
          <pc:sldMk cId="3971339253" sldId="268"/>
        </pc:sldMkLst>
        <pc:spChg chg="del">
          <ac:chgData name="Li, Yuantong" userId="S::ucemyl7@ucl.ac.uk::4ccb5352-22df-4996-8623-b4df5dd00f20" providerId="AD" clId="Web-{23836B30-E5C9-44E5-87C1-B7A776DB68F3}" dt="2023-12-10T19:14:12.295" v="328"/>
          <ac:spMkLst>
            <pc:docMk/>
            <pc:sldMk cId="3971339253" sldId="268"/>
            <ac:spMk id="2" creationId="{BF17D657-6435-FF24-0B5F-B713AC22308D}"/>
          </ac:spMkLst>
        </pc:spChg>
        <pc:spChg chg="mod">
          <ac:chgData name="Li, Yuantong" userId="S::ucemyl7@ucl.ac.uk::4ccb5352-22df-4996-8623-b4df5dd00f20" providerId="AD" clId="Web-{23836B30-E5C9-44E5-87C1-B7A776DB68F3}" dt="2023-12-10T19:39:15.244" v="395" actId="20577"/>
          <ac:spMkLst>
            <pc:docMk/>
            <pc:sldMk cId="3971339253" sldId="268"/>
            <ac:spMk id="5" creationId="{00000000-0000-0000-0000-000000000000}"/>
          </ac:spMkLst>
        </pc:spChg>
        <pc:picChg chg="add del mod modCrop">
          <ac:chgData name="Li, Yuantong" userId="S::ucemyl7@ucl.ac.uk::4ccb5352-22df-4996-8623-b4df5dd00f20" providerId="AD" clId="Web-{23836B30-E5C9-44E5-87C1-B7A776DB68F3}" dt="2023-12-10T19:15:27.517" v="333"/>
          <ac:picMkLst>
            <pc:docMk/>
            <pc:sldMk cId="3971339253" sldId="268"/>
            <ac:picMk id="3" creationId="{F141FCED-99C8-3EDE-9B06-6C9CE052D3DD}"/>
          </ac:picMkLst>
        </pc:picChg>
        <pc:picChg chg="add mod">
          <ac:chgData name="Li, Yuantong" userId="S::ucemyl7@ucl.ac.uk::4ccb5352-22df-4996-8623-b4df5dd00f20" providerId="AD" clId="Web-{23836B30-E5C9-44E5-87C1-B7A776DB68F3}" dt="2023-12-10T19:15:54.533" v="337" actId="14100"/>
          <ac:picMkLst>
            <pc:docMk/>
            <pc:sldMk cId="3971339253" sldId="268"/>
            <ac:picMk id="6" creationId="{FE15C6AC-F698-A373-A1C8-7D576429D290}"/>
          </ac:picMkLst>
        </pc:picChg>
      </pc:sldChg>
      <pc:sldChg chg="ord">
        <pc:chgData name="Li, Yuantong" userId="S::ucemyl7@ucl.ac.uk::4ccb5352-22df-4996-8623-b4df5dd00f20" providerId="AD" clId="Web-{23836B30-E5C9-44E5-87C1-B7A776DB68F3}" dt="2023-12-10T14:41:05.205" v="187"/>
        <pc:sldMkLst>
          <pc:docMk/>
          <pc:sldMk cId="2502011271" sldId="275"/>
        </pc:sldMkLst>
      </pc:sldChg>
    </pc:docChg>
  </pc:docChgLst>
  <pc:docChgLst>
    <pc:chgData name="Wu, Jiachen" userId="S::ucemwuk@ucl.ac.uk::4af3a77c-900b-4a08-9364-99c5088e87e2" providerId="AD" clId="Web-{120BBA72-3521-4BD9-A472-A2BE799FB723}"/>
    <pc:docChg chg="modSld">
      <pc:chgData name="Wu, Jiachen" userId="S::ucemwuk@ucl.ac.uk::4af3a77c-900b-4a08-9364-99c5088e87e2" providerId="AD" clId="Web-{120BBA72-3521-4BD9-A472-A2BE799FB723}" dt="2023-12-10T20:55:25.888" v="67" actId="14100"/>
      <pc:docMkLst>
        <pc:docMk/>
      </pc:docMkLst>
      <pc:sldChg chg="addSp modSp">
        <pc:chgData name="Wu, Jiachen" userId="S::ucemwuk@ucl.ac.uk::4af3a77c-900b-4a08-9364-99c5088e87e2" providerId="AD" clId="Web-{120BBA72-3521-4BD9-A472-A2BE799FB723}" dt="2023-12-10T20:55:10.700" v="63" actId="14100"/>
        <pc:sldMkLst>
          <pc:docMk/>
          <pc:sldMk cId="3178791030" sldId="266"/>
        </pc:sldMkLst>
        <pc:spChg chg="mod">
          <ac:chgData name="Wu, Jiachen" userId="S::ucemwuk@ucl.ac.uk::4af3a77c-900b-4a08-9364-99c5088e87e2" providerId="AD" clId="Web-{120BBA72-3521-4BD9-A472-A2BE799FB723}" dt="2023-12-10T20:54:04.947" v="56" actId="14100"/>
          <ac:spMkLst>
            <pc:docMk/>
            <pc:sldMk cId="3178791030" sldId="266"/>
            <ac:spMk id="5" creationId="{00000000-0000-0000-0000-000000000000}"/>
          </ac:spMkLst>
        </pc:spChg>
        <pc:picChg chg="add mod modCrop">
          <ac:chgData name="Wu, Jiachen" userId="S::ucemwuk@ucl.ac.uk::4af3a77c-900b-4a08-9364-99c5088e87e2" providerId="AD" clId="Web-{120BBA72-3521-4BD9-A472-A2BE799FB723}" dt="2023-12-10T20:55:10.700" v="63" actId="14100"/>
          <ac:picMkLst>
            <pc:docMk/>
            <pc:sldMk cId="3178791030" sldId="266"/>
            <ac:picMk id="3" creationId="{95287847-D697-1DA9-401C-455A4F8B9FB1}"/>
          </ac:picMkLst>
        </pc:picChg>
      </pc:sldChg>
      <pc:sldChg chg="addSp delSp modSp">
        <pc:chgData name="Wu, Jiachen" userId="S::ucemwuk@ucl.ac.uk::4af3a77c-900b-4a08-9364-99c5088e87e2" providerId="AD" clId="Web-{120BBA72-3521-4BD9-A472-A2BE799FB723}" dt="2023-12-10T20:55:25.888" v="67" actId="14100"/>
        <pc:sldMkLst>
          <pc:docMk/>
          <pc:sldMk cId="3062896806" sldId="270"/>
        </pc:sldMkLst>
        <pc:spChg chg="mod">
          <ac:chgData name="Wu, Jiachen" userId="S::ucemwuk@ucl.ac.uk::4af3a77c-900b-4a08-9364-99c5088e87e2" providerId="AD" clId="Web-{120BBA72-3521-4BD9-A472-A2BE799FB723}" dt="2023-12-10T20:08:33.515" v="7" actId="14100"/>
          <ac:spMkLst>
            <pc:docMk/>
            <pc:sldMk cId="3062896806" sldId="270"/>
            <ac:spMk id="4" creationId="{00000000-0000-0000-0000-000000000000}"/>
          </ac:spMkLst>
        </pc:spChg>
        <pc:picChg chg="del mod">
          <ac:chgData name="Wu, Jiachen" userId="S::ucemwuk@ucl.ac.uk::4af3a77c-900b-4a08-9364-99c5088e87e2" providerId="AD" clId="Web-{120BBA72-3521-4BD9-A472-A2BE799FB723}" dt="2023-12-10T20:55:15.106" v="64"/>
          <ac:picMkLst>
            <pc:docMk/>
            <pc:sldMk cId="3062896806" sldId="270"/>
            <ac:picMk id="2" creationId="{2FACF1DD-71A4-A7AB-A167-BD04100CEB78}"/>
          </ac:picMkLst>
        </pc:picChg>
        <pc:picChg chg="add mod">
          <ac:chgData name="Wu, Jiachen" userId="S::ucemwuk@ucl.ac.uk::4af3a77c-900b-4a08-9364-99c5088e87e2" providerId="AD" clId="Web-{120BBA72-3521-4BD9-A472-A2BE799FB723}" dt="2023-12-10T20:55:25.888" v="67" actId="14100"/>
          <ac:picMkLst>
            <pc:docMk/>
            <pc:sldMk cId="3062896806" sldId="270"/>
            <ac:picMk id="7" creationId="{CC7EA1EE-5453-C0C9-DC52-9A00883267A7}"/>
          </ac:picMkLst>
        </pc:picChg>
      </pc:sldChg>
    </pc:docChg>
  </pc:docChgLst>
  <pc:docChgLst>
    <pc:chgData name="Xu, Dawei" userId="S::ucemdxu@ucl.ac.uk::7fc86fd5-823e-4a67-8c83-84cbb8a271e4" providerId="AD" clId="Web-{B5B5595E-7433-4B12-8870-A83CE9C69ED1}"/>
    <pc:docChg chg="addSld delSld modSld">
      <pc:chgData name="Xu, Dawei" userId="S::ucemdxu@ucl.ac.uk::7fc86fd5-823e-4a67-8c83-84cbb8a271e4" providerId="AD" clId="Web-{B5B5595E-7433-4B12-8870-A83CE9C69ED1}" dt="2024-03-14T02:57:38.070" v="4"/>
      <pc:docMkLst>
        <pc:docMk/>
      </pc:docMkLst>
      <pc:sldChg chg="del">
        <pc:chgData name="Xu, Dawei" userId="S::ucemdxu@ucl.ac.uk::7fc86fd5-823e-4a67-8c83-84cbb8a271e4" providerId="AD" clId="Web-{B5B5595E-7433-4B12-8870-A83CE9C69ED1}" dt="2024-03-14T02:47:03.609" v="2"/>
        <pc:sldMkLst>
          <pc:docMk/>
          <pc:sldMk cId="2098896099" sldId="282"/>
        </pc:sldMkLst>
      </pc:sldChg>
      <pc:sldChg chg="modNotes">
        <pc:chgData name="Xu, Dawei" userId="S::ucemdxu@ucl.ac.uk::7fc86fd5-823e-4a67-8c83-84cbb8a271e4" providerId="AD" clId="Web-{B5B5595E-7433-4B12-8870-A83CE9C69ED1}" dt="2024-03-14T02:57:38.070" v="4"/>
        <pc:sldMkLst>
          <pc:docMk/>
          <pc:sldMk cId="705257608" sldId="291"/>
        </pc:sldMkLst>
      </pc:sldChg>
      <pc:sldChg chg="modNotes">
        <pc:chgData name="Xu, Dawei" userId="S::ucemdxu@ucl.ac.uk::7fc86fd5-823e-4a67-8c83-84cbb8a271e4" providerId="AD" clId="Web-{B5B5595E-7433-4B12-8870-A83CE9C69ED1}" dt="2024-03-14T02:57:33.383" v="3"/>
        <pc:sldMkLst>
          <pc:docMk/>
          <pc:sldMk cId="3178791030" sldId="302"/>
        </pc:sldMkLst>
      </pc:sldChg>
      <pc:sldChg chg="add">
        <pc:chgData name="Xu, Dawei" userId="S::ucemdxu@ucl.ac.uk::7fc86fd5-823e-4a67-8c83-84cbb8a271e4" providerId="AD" clId="Web-{B5B5595E-7433-4B12-8870-A83CE9C69ED1}" dt="2024-03-14T02:46:46.609" v="0"/>
        <pc:sldMkLst>
          <pc:docMk/>
          <pc:sldMk cId="2748295525" sldId="304"/>
        </pc:sldMkLst>
      </pc:sldChg>
      <pc:sldChg chg="add">
        <pc:chgData name="Xu, Dawei" userId="S::ucemdxu@ucl.ac.uk::7fc86fd5-823e-4a67-8c83-84cbb8a271e4" providerId="AD" clId="Web-{B5B5595E-7433-4B12-8870-A83CE9C69ED1}" dt="2024-03-14T02:46:55.562" v="1"/>
        <pc:sldMkLst>
          <pc:docMk/>
          <pc:sldMk cId="3079232317" sldId="305"/>
        </pc:sldMkLst>
      </pc:sldChg>
    </pc:docChg>
  </pc:docChgLst>
  <pc:docChgLst>
    <pc:chgData name="Xu, Dawei" userId="S::ucemdxu@ucl.ac.uk::7fc86fd5-823e-4a67-8c83-84cbb8a271e4" providerId="AD" clId="Web-{D9AA52A5-7CD7-4F12-919E-C54D27C83C7C}"/>
    <pc:docChg chg="addSld">
      <pc:chgData name="Xu, Dawei" userId="S::ucemdxu@ucl.ac.uk::7fc86fd5-823e-4a67-8c83-84cbb8a271e4" providerId="AD" clId="Web-{D9AA52A5-7CD7-4F12-919E-C54D27C83C7C}" dt="2024-03-13T18:48:23.033" v="0"/>
      <pc:docMkLst>
        <pc:docMk/>
      </pc:docMkLst>
      <pc:sldChg chg="add">
        <pc:chgData name="Xu, Dawei" userId="S::ucemdxu@ucl.ac.uk::7fc86fd5-823e-4a67-8c83-84cbb8a271e4" providerId="AD" clId="Web-{D9AA52A5-7CD7-4F12-919E-C54D27C83C7C}" dt="2024-03-13T18:48:23.033" v="0"/>
        <pc:sldMkLst>
          <pc:docMk/>
          <pc:sldMk cId="2098896099" sldId="282"/>
        </pc:sldMkLst>
      </pc:sldChg>
    </pc:docChg>
  </pc:docChgLst>
  <pc:docChgLst>
    <pc:chgData name="Wu, Jiachen" userId="S::ucemwuk@ucl.ac.uk::4af3a77c-900b-4a08-9364-99c5088e87e2" providerId="AD" clId="Web-{23E15B4D-34B8-175B-E93A-E94C01C26CB8}"/>
    <pc:docChg chg="modSld">
      <pc:chgData name="Wu, Jiachen" userId="S::ucemwuk@ucl.ac.uk::4af3a77c-900b-4a08-9364-99c5088e87e2" providerId="AD" clId="Web-{23E15B4D-34B8-175B-E93A-E94C01C26CB8}" dt="2024-03-15T12:45:41.685" v="71" actId="1076"/>
      <pc:docMkLst>
        <pc:docMk/>
      </pc:docMkLst>
      <pc:sldChg chg="modSp modNotes">
        <pc:chgData name="Wu, Jiachen" userId="S::ucemwuk@ucl.ac.uk::4af3a77c-900b-4a08-9364-99c5088e87e2" providerId="AD" clId="Web-{23E15B4D-34B8-175B-E93A-E94C01C26CB8}" dt="2024-03-15T12:45:41.685" v="71" actId="1076"/>
        <pc:sldMkLst>
          <pc:docMk/>
          <pc:sldMk cId="705257608" sldId="291"/>
        </pc:sldMkLst>
        <pc:spChg chg="mod">
          <ac:chgData name="Wu, Jiachen" userId="S::ucemwuk@ucl.ac.uk::4af3a77c-900b-4a08-9364-99c5088e87e2" providerId="AD" clId="Web-{23E15B4D-34B8-175B-E93A-E94C01C26CB8}" dt="2024-03-15T12:45:41.685" v="71" actId="1076"/>
          <ac:spMkLst>
            <pc:docMk/>
            <pc:sldMk cId="705257608" sldId="291"/>
            <ac:spMk id="2" creationId="{A27D20A1-BE30-8280-8B9B-C40F345BBEA4}"/>
          </ac:spMkLst>
        </pc:spChg>
        <pc:spChg chg="mod">
          <ac:chgData name="Wu, Jiachen" userId="S::ucemwuk@ucl.ac.uk::4af3a77c-900b-4a08-9364-99c5088e87e2" providerId="AD" clId="Web-{23E15B4D-34B8-175B-E93A-E94C01C26CB8}" dt="2024-03-15T12:45:15.028" v="69" actId="1076"/>
          <ac:spMkLst>
            <pc:docMk/>
            <pc:sldMk cId="705257608" sldId="291"/>
            <ac:spMk id="5" creationId="{80668D9E-CD43-0BC3-89BB-29FE9AD8D9B5}"/>
          </ac:spMkLst>
        </pc:spChg>
      </pc:sldChg>
      <pc:sldChg chg="modNotes">
        <pc:chgData name="Wu, Jiachen" userId="S::ucemwuk@ucl.ac.uk::4af3a77c-900b-4a08-9364-99c5088e87e2" providerId="AD" clId="Web-{23E15B4D-34B8-175B-E93A-E94C01C26CB8}" dt="2024-03-15T11:01:12.550" v="23"/>
        <pc:sldMkLst>
          <pc:docMk/>
          <pc:sldMk cId="3178791030" sldId="302"/>
        </pc:sldMkLst>
      </pc:sldChg>
      <pc:sldChg chg="modSp modNotes">
        <pc:chgData name="Wu, Jiachen" userId="S::ucemwuk@ucl.ac.uk::4af3a77c-900b-4a08-9364-99c5088e87e2" providerId="AD" clId="Web-{23E15B4D-34B8-175B-E93A-E94C01C26CB8}" dt="2024-03-15T12:44:47.715" v="65" actId="20577"/>
        <pc:sldMkLst>
          <pc:docMk/>
          <pc:sldMk cId="3062896806" sldId="303"/>
        </pc:sldMkLst>
        <pc:spChg chg="mod">
          <ac:chgData name="Wu, Jiachen" userId="S::ucemwuk@ucl.ac.uk::4af3a77c-900b-4a08-9364-99c5088e87e2" providerId="AD" clId="Web-{23E15B4D-34B8-175B-E93A-E94C01C26CB8}" dt="2024-03-15T12:44:47.715" v="65" actId="20577"/>
          <ac:spMkLst>
            <pc:docMk/>
            <pc:sldMk cId="3062896806" sldId="303"/>
            <ac:spMk id="5" creationId="{00000000-0000-0000-0000-000000000000}"/>
          </ac:spMkLst>
        </pc:spChg>
      </pc:sldChg>
    </pc:docChg>
  </pc:docChgLst>
</pc:chgInfo>
</file>

<file path=ppt/comments/modernComment_101_5E72BD16.xml><?xml version="1.0" encoding="utf-8"?>
<p188:cmLst xmlns:a="http://schemas.openxmlformats.org/drawingml/2006/main" xmlns:r="http://schemas.openxmlformats.org/officeDocument/2006/relationships" xmlns:p188="http://schemas.microsoft.com/office/powerpoint/2018/8/main">
  <p188:cm id="{4022273B-3B9B-4BC1-B867-CB85663B5356}" authorId="{7EA29D87-C667-F259-BF99-DF0E4DD0510F}" created="2023-12-10T21:32:12.699">
    <pc:sldMkLst xmlns:pc="http://schemas.microsoft.com/office/powerpoint/2013/main/command">
      <pc:docMk/>
      <pc:sldMk cId="1584577814" sldId="257"/>
    </pc:sldMkLst>
    <p188:txBody>
      <a:bodyPr/>
      <a:lstStyle/>
      <a:p>
        <a:r>
          <a:rPr lang="zh-CN" altLang="en-US"/>
          <a:t>This presentation contains the following contents:
Background introduction on what we are developing, and why we choose to do so.
Plan for this project explained by a Gantt Chart.
And finally, the progress we've made  (around these 4 work packages) so far ,and what's our next step.</a:t>
        </a:r>
      </a:p>
    </p188:txBody>
  </p188:cm>
</p188:cmLst>
</file>

<file path=ppt/comments/modernComment_106_5C16700B.xml><?xml version="1.0" encoding="utf-8"?>
<p188:cmLst xmlns:a="http://schemas.openxmlformats.org/drawingml/2006/main" xmlns:r="http://schemas.openxmlformats.org/officeDocument/2006/relationships" xmlns:p188="http://schemas.microsoft.com/office/powerpoint/2018/8/main">
  <p188:cm id="{3924CDA9-B918-4093-A53B-7B0DB70AE519}" authorId="{7EA29D87-C667-F259-BF99-DF0E4DD0510F}" created="2023-12-10T19:55:08.094">
    <pc:sldMkLst xmlns:pc="http://schemas.microsoft.com/office/powerpoint/2013/main/command">
      <pc:docMk/>
      <pc:sldMk cId="1544974347" sldId="262"/>
    </pc:sldMkLst>
    <p188:txBody>
      <a:bodyPr/>
      <a:lstStyle/>
      <a:p>
        <a:r>
          <a:rPr lang="zh-CN" altLang="en-US"/>
          <a:t>Thanks to the coherent structure, they are able to become lightweight, flexible and can handle complex environments.
Continuum robots now serve in many fields, such as surgical operations, search and rescue in the gap between building rubbles and so on.</a:t>
        </a:r>
      </a:p>
    </p188:txBody>
  </p188:cm>
</p188:cmLst>
</file>

<file path=ppt/comments/modernComment_109_7940070B.xml><?xml version="1.0" encoding="utf-8"?>
<p188:cmLst xmlns:a="http://schemas.openxmlformats.org/drawingml/2006/main" xmlns:r="http://schemas.openxmlformats.org/officeDocument/2006/relationships" xmlns:p188="http://schemas.microsoft.com/office/powerpoint/2018/8/main">
  <p188:cm id="{1EEEF819-0CAE-41E6-9656-54E774FA07D5}" authorId="{7EA29D87-C667-F259-BF99-DF0E4DD0510F}" created="2023-12-10T19:51:59.118">
    <pc:sldMkLst xmlns:pc="http://schemas.microsoft.com/office/powerpoint/2013/main/command">
      <pc:docMk/>
      <pc:sldMk cId="2034239243" sldId="265"/>
    </pc:sldMkLst>
    <p188:txBody>
      <a:bodyPr/>
      <a:lstStyle/>
      <a:p>
        <a:r>
          <a:rPr lang="zh-CN" altLang="en-US"/>
          <a:t>In the past several decades, Robotic arm manipulators like this have dominated industrial production and daily life aspects. They are simple but robust, and can bear very heavy workloads.
However,  with the development of precision manufacturing and the uprising demand of the flexibility requirements for robotic manipulators in various fields, a new class of robotic manipulator technology has been developed to be used in fields that requires extra precision and flexibility.
Continuum robots, that's all this project is about.
Instead of rotating along fixed joints like rigid-joint robots, their entire bodies can be seen as many continuous joints, making them more flexible.
(An appropriate analogy to compare these two robots: If rigid joint robots are similar to human arms, continuum robots are more like elephant noses.)</a:t>
        </a:r>
      </a:p>
    </p188:txBody>
  </p188:cm>
</p188:cmLst>
</file>

<file path=ppt/comments/modernComment_10C_ECB5D3F5.xml><?xml version="1.0" encoding="utf-8"?>
<p188:cmLst xmlns:a="http://schemas.openxmlformats.org/drawingml/2006/main" xmlns:r="http://schemas.openxmlformats.org/officeDocument/2006/relationships" xmlns:p188="http://schemas.microsoft.com/office/powerpoint/2018/8/main">
  <p188:cm id="{A1A6E540-403D-456F-8010-BF25FD141B0C}" authorId="{6FE7D5FE-8A3A-169E-52E9-0F9DA1C2E60B}" created="2023-12-10T21:47:54.977">
    <ac:txMkLst xmlns:ac="http://schemas.microsoft.com/office/drawing/2013/main/command">
      <pc:docMk xmlns:pc="http://schemas.microsoft.com/office/powerpoint/2013/main/command"/>
      <pc:sldMk xmlns:pc="http://schemas.microsoft.com/office/powerpoint/2013/main/command" cId="3971339253" sldId="268"/>
      <ac:spMk id="5" creationId="{00000000-0000-0000-0000-000000000000}"/>
      <ac:txMk cp="406" len="44">
        <ac:context len="451" hash="2962453778"/>
      </ac:txMk>
    </ac:txMkLst>
    <p188:pos x="4746625" y="3968750"/>
    <p188:txBody>
      <a:bodyPr/>
      <a:lstStyle/>
      <a:p>
        <a:r>
          <a:rPr lang="zh-CN" altLang="en-US"/>
          <a:t>Thank to Jiachen's intreoduction.
We have known that the cables are tensioned and released by stepper motors,
which are controlled by an Arduino board,
And the controll system is simulated by Proteus​
The future work are as follows
1st of all
we gonna apply kinetic formula to get input parametres of the system
2nd of all
we gonna Use screen and sensors to monitor the realtime data and Get feedbackes to construct a closed-loop system​
3rd of all
we decided to Try to make the system remote controlable
finallly 
we gonna Set up another manipulate logic​ that the system can guide it self automatically.
And now i'd like to invite my collegue to introduce the kinematic algorithm.</a:t>
        </a:r>
      </a:p>
    </p188:txBody>
  </p188:cm>
  <p188:cm id="{2826C784-8E3E-4AB6-A44A-C21C4C72FEE8}" authorId="{7EA29D87-C667-F259-BF99-DF0E4DD0510F}" created="2024-03-14T20:28:06.527">
    <pc:sldMkLst xmlns:pc="http://schemas.microsoft.com/office/powerpoint/2013/main/command">
      <pc:docMk/>
      <pc:sldMk cId="3971339253" sldId="268"/>
    </pc:sldMkLst>
    <p188:txBody>
      <a:bodyPr/>
      <a:lstStyle/>
      <a:p>
        <a:r>
          <a:rPr lang="zh-CN" altLang="en-US"/>
          <a:t>First we designed the control circuit shown here. 8 motors each controlled by a controlling chip, and they all connect to the arduino board. A 9v power supply is used.
But when we are trying to carry out simulations, it didn't went well. The m otor components didn't work properly due to the exessive CPU load of the computer, missteps and megasteps occurs frequantly. Thus, we purchased the whole set of components online, and assembled the circuit in real life. This time, the stepper motor is working in correct order.
Here as you can see, After input the desired cable length changes in serial monitor, the motor starts to rotate.</a:t>
        </a:r>
      </a:p>
    </p188:txBody>
  </p188:cm>
</p188:cmLst>
</file>

<file path=ppt/comments/modernComment_125_7F97D630.xml><?xml version="1.0" encoding="utf-8"?>
<p188:cmLst xmlns:a="http://schemas.openxmlformats.org/drawingml/2006/main" xmlns:r="http://schemas.openxmlformats.org/officeDocument/2006/relationships" xmlns:p188="http://schemas.microsoft.com/office/powerpoint/2018/8/main">
  <p188:cm id="{5F1D06B0-0CE7-4DB6-95E4-77134395DEE4}" authorId="{7EA29D87-C667-F259-BF99-DF0E4DD0510F}" created="2024-03-14T20:23:54.974">
    <pc:sldMkLst xmlns:pc="http://schemas.microsoft.com/office/powerpoint/2013/main/command">
      <pc:docMk/>
      <pc:sldMk cId="2140657200" sldId="293"/>
    </pc:sldMkLst>
    <p188:txBody>
      <a:bodyPr/>
      <a:lstStyle/>
      <a:p>
        <a:r>
          <a:rPr lang="zh-CN" altLang="en-US"/>
          <a:t>The controling part is based on Arduino simulation. We use the professional circuit simulation software proteus to carryout simulation and verification works.
In our design, there are 8 cables drive the manipulator, and we use stepper motor driving those cables. The cables are wound around the motor's rotor, and as the rotor steps, the cables stretch.
Keyboard are used for user input,
MPU6050 accelerometer gives the rotation and orientation parameters.
And at last, OLED screen are used to show data of the feedback parameters on the screen</a:t>
        </a:r>
      </a:p>
    </p188:txBody>
  </p188:cm>
</p188:cmLst>
</file>

<file path=ppt/comments/modernComment_132_B6D99966.xml><?xml version="1.0" encoding="utf-8"?>
<p188:cmLst xmlns:a="http://schemas.openxmlformats.org/drawingml/2006/main" xmlns:r="http://schemas.openxmlformats.org/officeDocument/2006/relationships" xmlns:p188="http://schemas.microsoft.com/office/powerpoint/2018/8/main">
  <p188:cm id="{55CC2721-C874-4FF9-ADB7-BB2E6E2E29A4}" authorId="{7EA29D87-C667-F259-BF99-DF0E4DD0510F}" created="2024-03-14T20:29:14.138">
    <pc:sldMkLst xmlns:pc="http://schemas.microsoft.com/office/powerpoint/2013/main/command">
      <pc:docMk/>
      <pc:sldMk cId="3067713894" sldId="306"/>
    </pc:sldMkLst>
    <p188:txBody>
      <a:bodyPr/>
      <a:lstStyle/>
      <a:p>
        <a:r>
          <a:rPr lang="zh-CN" altLang="en-US"/>
          <a:t>In the report,  to verify if the motor steps are accurate, we used these two functions to check the position of the motor. As you can see in this figure, the motors stepped the steps , and they correspond to a certain set of cable length changes. These are actual length change, and you can see that it's very accurate compared to desired length change.</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9B173D-BDE1-334A-A54B-AB7416F0886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FA8520C-8460-0D42-86C9-D0794A4B3E8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4B85B03-F712-974C-A1D8-1F9A468F5B60}" type="datetimeFigureOut">
              <a:rPr lang="en-US" smtClean="0"/>
              <a:t>3/15/2024</a:t>
            </a:fld>
            <a:endParaRPr lang="en-US"/>
          </a:p>
        </p:txBody>
      </p:sp>
      <p:sp>
        <p:nvSpPr>
          <p:cNvPr id="4" name="Footer Placeholder 3">
            <a:extLst>
              <a:ext uri="{FF2B5EF4-FFF2-40B4-BE49-F238E27FC236}">
                <a16:creationId xmlns:a16="http://schemas.microsoft.com/office/drawing/2014/main" id="{CE5F3C87-CBF7-CC4C-8F0D-1EB8B063577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B9DA787-5DE4-CD4A-B75E-AC89ED789CE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D074958-CA5E-0C46-B182-67DF590DF54A}" type="slidenum">
              <a:rPr lang="en-US" smtClean="0"/>
              <a:t>‹#›</a:t>
            </a:fld>
            <a:endParaRPr lang="en-US"/>
          </a:p>
        </p:txBody>
      </p:sp>
    </p:spTree>
    <p:extLst>
      <p:ext uri="{BB962C8B-B14F-4D97-AF65-F5344CB8AC3E}">
        <p14:creationId xmlns:p14="http://schemas.microsoft.com/office/powerpoint/2010/main" val="3750469968"/>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jpeg>
</file>

<file path=ppt/media/image43.jpeg>
</file>

<file path=ppt/media/image44.png>
</file>

<file path=ppt/media/image45.png>
</file>

<file path=ppt/media/image46.png>
</file>

<file path=ppt/media/image47.png>
</file>

<file path=ppt/media/image5.jpe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33EF3F-35E2-3B43-BF81-CFC248C52316}" type="datetimeFigureOut">
              <a:rPr lang="en-US" smtClean="0"/>
              <a:t>3/15/2024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C03F89-1949-E64B-AC42-D3BE5974B6DB}" type="slidenum">
              <a:rPr lang="en-US" smtClean="0"/>
              <a:t>‹#›</a:t>
            </a:fld>
            <a:endParaRPr lang="en-US"/>
          </a:p>
        </p:txBody>
      </p:sp>
    </p:spTree>
    <p:extLst>
      <p:ext uri="{BB962C8B-B14F-4D97-AF65-F5344CB8AC3E}">
        <p14:creationId xmlns:p14="http://schemas.microsoft.com/office/powerpoint/2010/main" val="222726524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ea typeface="等线"/>
              </a:rPr>
              <a:t>Thanks for Zehao‘s introduction. My mission were the structural design and material selection of the manipulator, sizing it and drawing up the CAD model, and I considered the sustainability of the product, as well as assisting Dawei with some strength test works.</a:t>
            </a:r>
            <a:endParaRPr lang="en-US" altLang="zh-CN">
              <a:cs typeface="+mn-lt"/>
            </a:endParaRPr>
          </a:p>
          <a:p>
            <a:r>
              <a:rPr lang="en-US" altLang="zh-CN">
                <a:ea typeface="等线"/>
              </a:rPr>
              <a:t>So, we designed this Bio- inspired continuum manipulator based on many previous studies.</a:t>
            </a:r>
            <a:endParaRPr lang="zh-CN">
              <a:ea typeface="等线"/>
            </a:endParaRPr>
          </a:p>
          <a:p>
            <a:r>
              <a:rPr lang="en-US" altLang="zh-CN">
                <a:ea typeface="等线"/>
              </a:rPr>
              <a:t>The robot has an overall length of 675 mm, a horizontal envelope diameter of 40 mm and a weight of 88 grams.</a:t>
            </a:r>
            <a:endParaRPr lang="zh-CN">
              <a:ea typeface="等线"/>
            </a:endParaRPr>
          </a:p>
          <a:p>
            <a:r>
              <a:rPr lang="en-US" altLang="zh-CN">
                <a:ea typeface="等线"/>
              </a:rPr>
              <a:t>Actually, the robot divided into 4 modules, and the overall structure is shown in the next slide.</a:t>
            </a:r>
            <a:endParaRPr lang="zh-CN">
              <a:ea typeface="等线"/>
            </a:endParaRPr>
          </a:p>
          <a:p>
            <a:r>
              <a:rPr lang="en-US" altLang="zh-CN"/>
              <a:t>These two pictures show the exact structure of one module. The maximum bending angle of each module is 73 degrees.</a:t>
            </a:r>
            <a:endParaRPr lang="zh-CN"/>
          </a:p>
          <a:p>
            <a:r>
              <a:rPr lang="en-US" altLang="zh-CN">
                <a:ea typeface="等线"/>
              </a:rPr>
              <a:t>You can see that inside each module there are five cross-shaped sheets, which are connected by means of an interference fit with the soft sleeve wrapped around the elastic sheet.</a:t>
            </a:r>
            <a:endParaRPr lang="zh-CN">
              <a:ea typeface="等线"/>
            </a:endParaRPr>
          </a:p>
          <a:p>
            <a:endParaRPr lang="en-US" altLang="zh-CN">
              <a:ea typeface="Calibri"/>
              <a:cs typeface="Calibri"/>
            </a:endParaRPr>
          </a:p>
        </p:txBody>
      </p:sp>
      <p:sp>
        <p:nvSpPr>
          <p:cNvPr id="4" name="灯片编号占位符 3"/>
          <p:cNvSpPr>
            <a:spLocks noGrp="1"/>
          </p:cNvSpPr>
          <p:nvPr>
            <p:ph type="sldNum" sz="quarter" idx="5"/>
          </p:nvPr>
        </p:nvSpPr>
        <p:spPr/>
        <p:txBody>
          <a:bodyPr/>
          <a:lstStyle/>
          <a:p>
            <a:fld id="{5CC03F89-1949-E64B-AC42-D3BE5974B6DB}" type="slidenum">
              <a:rPr lang="en-US" smtClean="0"/>
              <a:t>7</a:t>
            </a:fld>
            <a:endParaRPr lang="en-US"/>
          </a:p>
        </p:txBody>
      </p:sp>
    </p:spTree>
    <p:extLst>
      <p:ext uri="{BB962C8B-B14F-4D97-AF65-F5344CB8AC3E}">
        <p14:creationId xmlns:p14="http://schemas.microsoft.com/office/powerpoint/2010/main" val="206002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altLang="zh-CN" b="1">
              <a:latin typeface="Helvetica Neue"/>
              <a:ea typeface="等线"/>
            </a:endParaRPr>
          </a:p>
          <a:p>
            <a:endParaRPr lang="zh-CN" altLang="en-US">
              <a:cs typeface="Calibri" panose="020F0502020204030204"/>
            </a:endParaRPr>
          </a:p>
        </p:txBody>
      </p:sp>
      <p:sp>
        <p:nvSpPr>
          <p:cNvPr id="4" name="灯片编号占位符 3"/>
          <p:cNvSpPr>
            <a:spLocks noGrp="1"/>
          </p:cNvSpPr>
          <p:nvPr>
            <p:ph type="sldNum" sz="quarter" idx="5"/>
          </p:nvPr>
        </p:nvSpPr>
        <p:spPr/>
        <p:txBody>
          <a:bodyPr/>
          <a:lstStyle/>
          <a:p>
            <a:fld id="{5CC03F89-1949-E64B-AC42-D3BE5974B6DB}" type="slidenum">
              <a:rPr lang="en-US" smtClean="0"/>
              <a:t>23</a:t>
            </a:fld>
            <a:endParaRPr lang="en-US"/>
          </a:p>
        </p:txBody>
      </p:sp>
    </p:spTree>
    <p:extLst>
      <p:ext uri="{BB962C8B-B14F-4D97-AF65-F5344CB8AC3E}">
        <p14:creationId xmlns:p14="http://schemas.microsoft.com/office/powerpoint/2010/main" val="2143313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defRPr/>
            </a:pPr>
            <a:r>
              <a:rPr lang="en-GB"/>
              <a:t>the next slide shows the overall connection.</a:t>
            </a:r>
            <a:endParaRPr lang="zh-CN" altLang="en-US"/>
          </a:p>
          <a:p>
            <a:pPr>
              <a:defRPr/>
            </a:pPr>
            <a:r>
              <a:rPr lang="en-GB"/>
              <a:t>You can see The robot is divided into 2 segments. （A segment is formed by connecting one module with another module after 90 degrees of rotation through a connector. This is designed to allow the robot to move in all directions.）</a:t>
            </a:r>
            <a:endParaRPr lang="en-GB">
              <a:ea typeface="Calibri"/>
              <a:cs typeface="Calibri"/>
            </a:endParaRPr>
          </a:p>
          <a:p>
            <a:pPr>
              <a:defRPr/>
            </a:pPr>
            <a:r>
              <a:rPr lang="en-GB"/>
              <a:t>We use motors to drive a pair of cables attached to each module to bend it.</a:t>
            </a:r>
            <a:endParaRPr lang="en-GB">
              <a:ea typeface="Calibri"/>
              <a:cs typeface="Calibri"/>
            </a:endParaRPr>
          </a:p>
          <a:p>
            <a:pPr>
              <a:defRPr/>
            </a:pPr>
            <a:r>
              <a:rPr lang="en-GB"/>
              <a:t>There are totally four pairs of cables driving each module.</a:t>
            </a:r>
            <a:endParaRPr lang="en-GB">
              <a:ea typeface="Calibri"/>
              <a:cs typeface="Calibri"/>
            </a:endParaRPr>
          </a:p>
          <a:p>
            <a:pPr>
              <a:defRPr/>
            </a:pPr>
            <a:endParaRPr lang="en-GB"/>
          </a:p>
          <a:p>
            <a:pPr>
              <a:defRPr/>
            </a:pPr>
            <a:endParaRPr lang="en-GB"/>
          </a:p>
          <a:p>
            <a:pPr>
              <a:defRPr/>
            </a:pPr>
            <a:endParaRPr lang="en-GB" altLang="zh-CN" b="1">
              <a:ea typeface="等线"/>
              <a:cs typeface="Calibri" panose="020F0502020204030204"/>
            </a:endParaRPr>
          </a:p>
        </p:txBody>
      </p:sp>
      <p:sp>
        <p:nvSpPr>
          <p:cNvPr id="4" name="灯片编号占位符 3"/>
          <p:cNvSpPr>
            <a:spLocks noGrp="1"/>
          </p:cNvSpPr>
          <p:nvPr>
            <p:ph type="sldNum" sz="quarter" idx="5"/>
          </p:nvPr>
        </p:nvSpPr>
        <p:spPr/>
        <p:txBody>
          <a:bodyPr/>
          <a:lstStyle/>
          <a:p>
            <a:fld id="{5CC03F89-1949-E64B-AC42-D3BE5974B6DB}" type="slidenum">
              <a:rPr lang="en-US" smtClean="0"/>
              <a:t>8</a:t>
            </a:fld>
            <a:endParaRPr lang="en-US"/>
          </a:p>
        </p:txBody>
      </p:sp>
    </p:spTree>
    <p:extLst>
      <p:ext uri="{BB962C8B-B14F-4D97-AF65-F5344CB8AC3E}">
        <p14:creationId xmlns:p14="http://schemas.microsoft.com/office/powerpoint/2010/main" val="23981560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defRPr/>
            </a:pPr>
            <a:r>
              <a:rPr lang="en-GB"/>
              <a:t>This slide shows the material selection.</a:t>
            </a:r>
            <a:endParaRPr lang="zh-CN" altLang="en-US"/>
          </a:p>
          <a:p>
            <a:pPr>
              <a:defRPr/>
            </a:pPr>
            <a:r>
              <a:rPr lang="en-GB"/>
              <a:t>Cross-shaped sheets and connectors are made of engineering plastics, a common material for 3D printing. The advantages are convenient manufacturing, light weight and less deformation.</a:t>
            </a:r>
            <a:endParaRPr lang="en-GB">
              <a:ea typeface="Calibri"/>
              <a:cs typeface="Calibri"/>
            </a:endParaRPr>
          </a:p>
          <a:p>
            <a:pPr>
              <a:defRPr/>
            </a:pPr>
            <a:br>
              <a:rPr lang="en-US"/>
            </a:br>
            <a:endParaRPr lang="en-US"/>
          </a:p>
          <a:p>
            <a:pPr>
              <a:defRPr/>
            </a:pPr>
            <a:r>
              <a:rPr lang="en-GB"/>
              <a:t>The material of the pure soft sleeve is silicone rubber, which serves as a fixation.</a:t>
            </a:r>
            <a:endParaRPr lang="en-GB">
              <a:ea typeface="Calibri"/>
              <a:cs typeface="Calibri"/>
            </a:endParaRPr>
          </a:p>
          <a:p>
            <a:pPr>
              <a:defRPr/>
            </a:pPr>
            <a:r>
              <a:rPr lang="en-GB"/>
              <a:t>A nylon cable drive mechanism has been integrated to mimic the complex musculature of fish, offering stability during deformation movements. </a:t>
            </a:r>
            <a:endParaRPr lang="en-GB">
              <a:ea typeface="Calibri"/>
              <a:cs typeface="Calibri"/>
            </a:endParaRPr>
          </a:p>
          <a:p>
            <a:pPr>
              <a:defRPr/>
            </a:pPr>
            <a:r>
              <a:rPr lang="en-GB"/>
              <a:t>A critical aspect of our design was selecting the material for the elastic sheet. After thorough strength testing, Dawei and I opted for a 65 manganese alloy spring steel, characterized by a Young's modulus of 196.5 </a:t>
            </a:r>
            <a:r>
              <a:rPr lang="en-GB" err="1"/>
              <a:t>GPa</a:t>
            </a:r>
            <a:r>
              <a:rPr lang="en-GB"/>
              <a:t>, with a final thickness of 0.2 mm determined after extensive evaluation.</a:t>
            </a:r>
            <a:endParaRPr lang="en-GB">
              <a:ea typeface="Calibri"/>
              <a:cs typeface="Calibri"/>
            </a:endParaRPr>
          </a:p>
          <a:p>
            <a:pPr>
              <a:defRPr/>
            </a:pPr>
            <a:r>
              <a:rPr lang="en-GB"/>
              <a:t>Here's Dawei to introduce the strength analysis section.</a:t>
            </a:r>
            <a:endParaRPr lang="en-GB">
              <a:ea typeface="Calibri"/>
              <a:cs typeface="Calibri"/>
            </a:endParaRPr>
          </a:p>
          <a:p>
            <a:pPr>
              <a:defRPr/>
            </a:pPr>
            <a:endParaRPr lang="en-GB" altLang="zh-CN" b="1">
              <a:ea typeface="等线"/>
              <a:cs typeface="Calibri" panose="020F0502020204030204"/>
            </a:endParaRPr>
          </a:p>
        </p:txBody>
      </p:sp>
      <p:sp>
        <p:nvSpPr>
          <p:cNvPr id="4" name="灯片编号占位符 3"/>
          <p:cNvSpPr>
            <a:spLocks noGrp="1"/>
          </p:cNvSpPr>
          <p:nvPr>
            <p:ph type="sldNum" sz="quarter" idx="5"/>
          </p:nvPr>
        </p:nvSpPr>
        <p:spPr/>
        <p:txBody>
          <a:bodyPr/>
          <a:lstStyle/>
          <a:p>
            <a:fld id="{5CC03F89-1949-E64B-AC42-D3BE5974B6DB}" type="slidenum">
              <a:rPr lang="en-US" smtClean="0"/>
              <a:t>9</a:t>
            </a:fld>
            <a:endParaRPr lang="en-US"/>
          </a:p>
        </p:txBody>
      </p:sp>
    </p:spTree>
    <p:extLst>
      <p:ext uri="{BB962C8B-B14F-4D97-AF65-F5344CB8AC3E}">
        <p14:creationId xmlns:p14="http://schemas.microsoft.com/office/powerpoint/2010/main" val="3874407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altLang="zh-CN" b="1">
              <a:latin typeface="Helvetica Neue"/>
              <a:ea typeface="等线"/>
            </a:endParaRPr>
          </a:p>
          <a:p>
            <a:endParaRPr lang="zh-CN" altLang="en-US">
              <a:cs typeface="Calibri" panose="020F0502020204030204"/>
            </a:endParaRPr>
          </a:p>
        </p:txBody>
      </p:sp>
      <p:sp>
        <p:nvSpPr>
          <p:cNvPr id="4" name="灯片编号占位符 3"/>
          <p:cNvSpPr>
            <a:spLocks noGrp="1"/>
          </p:cNvSpPr>
          <p:nvPr>
            <p:ph type="sldNum" sz="quarter" idx="5"/>
          </p:nvPr>
        </p:nvSpPr>
        <p:spPr/>
        <p:txBody>
          <a:bodyPr/>
          <a:lstStyle/>
          <a:p>
            <a:fld id="{5CC03F89-1949-E64B-AC42-D3BE5974B6DB}" type="slidenum">
              <a:rPr lang="en-US" smtClean="0"/>
              <a:t>10</a:t>
            </a:fld>
            <a:endParaRPr lang="en-US"/>
          </a:p>
        </p:txBody>
      </p:sp>
    </p:spTree>
    <p:extLst>
      <p:ext uri="{BB962C8B-B14F-4D97-AF65-F5344CB8AC3E}">
        <p14:creationId xmlns:p14="http://schemas.microsoft.com/office/powerpoint/2010/main" val="10998804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altLang="zh-CN" b="1">
              <a:latin typeface="Helvetica Neue"/>
              <a:ea typeface="等线"/>
            </a:endParaRPr>
          </a:p>
          <a:p>
            <a:endParaRPr lang="zh-CN" altLang="en-US">
              <a:cs typeface="Calibri" panose="020F0502020204030204"/>
            </a:endParaRPr>
          </a:p>
        </p:txBody>
      </p:sp>
      <p:sp>
        <p:nvSpPr>
          <p:cNvPr id="4" name="灯片编号占位符 3"/>
          <p:cNvSpPr>
            <a:spLocks noGrp="1"/>
          </p:cNvSpPr>
          <p:nvPr>
            <p:ph type="sldNum" sz="quarter" idx="5"/>
          </p:nvPr>
        </p:nvSpPr>
        <p:spPr/>
        <p:txBody>
          <a:bodyPr/>
          <a:lstStyle/>
          <a:p>
            <a:fld id="{5CC03F89-1949-E64B-AC42-D3BE5974B6DB}" type="slidenum">
              <a:rPr lang="en-US" smtClean="0"/>
              <a:t>11</a:t>
            </a:fld>
            <a:endParaRPr lang="en-US"/>
          </a:p>
        </p:txBody>
      </p:sp>
    </p:spTree>
    <p:extLst>
      <p:ext uri="{BB962C8B-B14F-4D97-AF65-F5344CB8AC3E}">
        <p14:creationId xmlns:p14="http://schemas.microsoft.com/office/powerpoint/2010/main" val="18720681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altLang="zh-CN" b="1">
              <a:latin typeface="Helvetica Neue"/>
              <a:ea typeface="等线"/>
            </a:endParaRPr>
          </a:p>
          <a:p>
            <a:endParaRPr lang="zh-CN" altLang="en-US">
              <a:cs typeface="Calibri" panose="020F0502020204030204"/>
            </a:endParaRPr>
          </a:p>
        </p:txBody>
      </p:sp>
      <p:sp>
        <p:nvSpPr>
          <p:cNvPr id="4" name="灯片编号占位符 3"/>
          <p:cNvSpPr>
            <a:spLocks noGrp="1"/>
          </p:cNvSpPr>
          <p:nvPr>
            <p:ph type="sldNum" sz="quarter" idx="5"/>
          </p:nvPr>
        </p:nvSpPr>
        <p:spPr/>
        <p:txBody>
          <a:bodyPr/>
          <a:lstStyle/>
          <a:p>
            <a:fld id="{5CC03F89-1949-E64B-AC42-D3BE5974B6DB}" type="slidenum">
              <a:rPr lang="en-US" smtClean="0"/>
              <a:t>12</a:t>
            </a:fld>
            <a:endParaRPr lang="en-US"/>
          </a:p>
        </p:txBody>
      </p:sp>
    </p:spTree>
    <p:extLst>
      <p:ext uri="{BB962C8B-B14F-4D97-AF65-F5344CB8AC3E}">
        <p14:creationId xmlns:p14="http://schemas.microsoft.com/office/powerpoint/2010/main" val="2458180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a:p>
        </p:txBody>
      </p:sp>
      <p:sp>
        <p:nvSpPr>
          <p:cNvPr id="4" name="灯片编号占位符 3"/>
          <p:cNvSpPr>
            <a:spLocks noGrp="1"/>
          </p:cNvSpPr>
          <p:nvPr>
            <p:ph type="sldNum" sz="quarter" idx="5"/>
          </p:nvPr>
        </p:nvSpPr>
        <p:spPr/>
        <p:txBody>
          <a:bodyPr/>
          <a:lstStyle/>
          <a:p>
            <a:fld id="{5CC03F89-1949-E64B-AC42-D3BE5974B6DB}" type="slidenum">
              <a:rPr lang="en-US" smtClean="0"/>
              <a:t>19</a:t>
            </a:fld>
            <a:endParaRPr lang="en-US"/>
          </a:p>
        </p:txBody>
      </p:sp>
    </p:spTree>
    <p:extLst>
      <p:ext uri="{BB962C8B-B14F-4D97-AF65-F5344CB8AC3E}">
        <p14:creationId xmlns:p14="http://schemas.microsoft.com/office/powerpoint/2010/main" val="20791097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altLang="zh-CN" b="1">
              <a:latin typeface="Helvetica Neue"/>
              <a:ea typeface="等线"/>
            </a:endParaRPr>
          </a:p>
          <a:p>
            <a:endParaRPr lang="zh-CN" altLang="en-US">
              <a:cs typeface="Calibri" panose="020F0502020204030204"/>
            </a:endParaRPr>
          </a:p>
        </p:txBody>
      </p:sp>
      <p:sp>
        <p:nvSpPr>
          <p:cNvPr id="4" name="灯片编号占位符 3"/>
          <p:cNvSpPr>
            <a:spLocks noGrp="1"/>
          </p:cNvSpPr>
          <p:nvPr>
            <p:ph type="sldNum" sz="quarter" idx="5"/>
          </p:nvPr>
        </p:nvSpPr>
        <p:spPr/>
        <p:txBody>
          <a:bodyPr/>
          <a:lstStyle/>
          <a:p>
            <a:fld id="{5CC03F89-1949-E64B-AC42-D3BE5974B6DB}" type="slidenum">
              <a:rPr lang="en-US" smtClean="0"/>
              <a:t>20</a:t>
            </a:fld>
            <a:endParaRPr lang="en-US"/>
          </a:p>
        </p:txBody>
      </p:sp>
    </p:spTree>
    <p:extLst>
      <p:ext uri="{BB962C8B-B14F-4D97-AF65-F5344CB8AC3E}">
        <p14:creationId xmlns:p14="http://schemas.microsoft.com/office/powerpoint/2010/main" val="22634083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altLang="zh-CN" b="1">
              <a:latin typeface="Helvetica Neue"/>
              <a:ea typeface="等线"/>
            </a:endParaRPr>
          </a:p>
          <a:p>
            <a:endParaRPr lang="zh-CN" altLang="en-US">
              <a:cs typeface="Calibri" panose="020F0502020204030204"/>
            </a:endParaRPr>
          </a:p>
        </p:txBody>
      </p:sp>
      <p:sp>
        <p:nvSpPr>
          <p:cNvPr id="4" name="灯片编号占位符 3"/>
          <p:cNvSpPr>
            <a:spLocks noGrp="1"/>
          </p:cNvSpPr>
          <p:nvPr>
            <p:ph type="sldNum" sz="quarter" idx="5"/>
          </p:nvPr>
        </p:nvSpPr>
        <p:spPr/>
        <p:txBody>
          <a:bodyPr/>
          <a:lstStyle/>
          <a:p>
            <a:fld id="{5CC03F89-1949-E64B-AC42-D3BE5974B6DB}" type="slidenum">
              <a:rPr lang="en-US" smtClean="0"/>
              <a:t>22</a:t>
            </a:fld>
            <a:endParaRPr lang="en-US"/>
          </a:p>
        </p:txBody>
      </p:sp>
    </p:spTree>
    <p:extLst>
      <p:ext uri="{BB962C8B-B14F-4D97-AF65-F5344CB8AC3E}">
        <p14:creationId xmlns:p14="http://schemas.microsoft.com/office/powerpoint/2010/main" val="23195960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CL Title slide 1">
    <p:spTree>
      <p:nvGrpSpPr>
        <p:cNvPr id="1" name=""/>
        <p:cNvGrpSpPr/>
        <p:nvPr/>
      </p:nvGrpSpPr>
      <p:grpSpPr>
        <a:xfrm>
          <a:off x="0" y="0"/>
          <a:ext cx="0" cy="0"/>
          <a:chOff x="0" y="0"/>
          <a:chExt cx="0" cy="0"/>
        </a:xfrm>
      </p:grpSpPr>
      <p:sp>
        <p:nvSpPr>
          <p:cNvPr id="2" name="UCL Branding background">
            <a:extLst>
              <a:ext uri="{FF2B5EF4-FFF2-40B4-BE49-F238E27FC236}">
                <a16:creationId xmlns:a16="http://schemas.microsoft.com/office/drawing/2014/main" id="{EA4C8DDC-D29E-5E43-9BC2-FD84B2117884}"/>
              </a:ext>
            </a:extLst>
          </p:cNvPr>
          <p:cNvSpPr/>
          <p:nvPr userDrawn="1"/>
        </p:nvSpPr>
        <p:spPr>
          <a:xfrm>
            <a:off x="0" y="0"/>
            <a:ext cx="12192000" cy="142503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UCL Brandi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25" cy="1341123"/>
          </a:xfrm>
          <a:prstGeom prst="rect">
            <a:avLst/>
          </a:prstGeom>
        </p:spPr>
      </p:pic>
      <p:sp>
        <p:nvSpPr>
          <p:cNvPr id="13" name="Faculty, Department title">
            <a:extLst>
              <a:ext uri="{FF2B5EF4-FFF2-40B4-BE49-F238E27FC236}">
                <a16:creationId xmlns:a16="http://schemas.microsoft.com/office/drawing/2014/main" id="{7B844C1D-C9E2-A040-B3FD-0E3861E051D8}"/>
              </a:ext>
            </a:extLst>
          </p:cNvPr>
          <p:cNvSpPr>
            <a:spLocks noGrp="1"/>
          </p:cNvSpPr>
          <p:nvPr>
            <p:ph type="body" sz="quarter" idx="10" hasCustomPrompt="1"/>
          </p:nvPr>
        </p:nvSpPr>
        <p:spPr>
          <a:xfrm>
            <a:off x="360000" y="360000"/>
            <a:ext cx="5760000" cy="720000"/>
          </a:xfrm>
        </p:spPr>
        <p:txBody>
          <a:bodyPr/>
          <a:lstStyle>
            <a:lvl1pPr marL="11112" indent="0">
              <a:buNone/>
              <a:defRPr sz="1400" b="1" i="0" cap="none" baseline="0">
                <a:solidFill>
                  <a:srgbClr val="FFFFFF"/>
                </a:solidFill>
                <a:latin typeface="+mj-lt"/>
              </a:defRPr>
            </a:lvl1pPr>
          </a:lstStyle>
          <a:p>
            <a:pPr lvl="0"/>
            <a:r>
              <a:rPr lang="en-GB"/>
              <a:t>Faculty, Department</a:t>
            </a:r>
          </a:p>
          <a:p>
            <a:pPr lvl="0"/>
            <a:endParaRPr lang="en-GB"/>
          </a:p>
          <a:p>
            <a:pPr lvl="0"/>
            <a:endParaRPr lang="en-GB"/>
          </a:p>
        </p:txBody>
      </p:sp>
      <p:sp>
        <p:nvSpPr>
          <p:cNvPr id="9" name="Main image" descr="Image">
            <a:extLst>
              <a:ext uri="{FF2B5EF4-FFF2-40B4-BE49-F238E27FC236}">
                <a16:creationId xmlns:a16="http://schemas.microsoft.com/office/drawing/2014/main" id="{FD55159A-63D1-334F-B344-448B05BC84B5}"/>
              </a:ext>
            </a:extLst>
          </p:cNvPr>
          <p:cNvSpPr>
            <a:spLocks noGrp="1"/>
          </p:cNvSpPr>
          <p:nvPr>
            <p:ph type="pic" sz="quarter" idx="11" hasCustomPrompt="1"/>
          </p:nvPr>
        </p:nvSpPr>
        <p:spPr>
          <a:xfrm>
            <a:off x="0" y="1440000"/>
            <a:ext cx="12192000" cy="5421086"/>
          </a:xfrm>
          <a:ln>
            <a:noFill/>
          </a:ln>
        </p:spPr>
        <p:txBody>
          <a:bodyPr anchor="b" anchorCtr="0"/>
          <a:lstStyle>
            <a:lvl1pPr marL="11112" indent="0" algn="ctr">
              <a:buNone/>
              <a:defRPr sz="2400"/>
            </a:lvl1pPr>
          </a:lstStyle>
          <a:p>
            <a:r>
              <a:rPr lang="en-GB"/>
              <a:t>Click to add picture</a:t>
            </a:r>
            <a:br>
              <a:rPr lang="en-GB"/>
            </a:br>
            <a:endParaRPr lang="en-GB"/>
          </a:p>
          <a:p>
            <a:endParaRPr lang="en-US"/>
          </a:p>
          <a:p>
            <a:endParaRPr lang="en-US"/>
          </a:p>
          <a:p>
            <a:endParaRPr lang="en-US"/>
          </a:p>
        </p:txBody>
      </p:sp>
      <p:sp>
        <p:nvSpPr>
          <p:cNvPr id="11" name="Main Headline" descr="Headline">
            <a:extLst>
              <a:ext uri="{FF2B5EF4-FFF2-40B4-BE49-F238E27FC236}">
                <a16:creationId xmlns:a16="http://schemas.microsoft.com/office/drawing/2014/main" id="{6D1BEB54-27B8-4348-8671-D93B41DC5E26}"/>
              </a:ext>
            </a:extLst>
          </p:cNvPr>
          <p:cNvSpPr>
            <a:spLocks noGrp="1"/>
          </p:cNvSpPr>
          <p:nvPr>
            <p:ph type="title" hasCustomPrompt="1"/>
          </p:nvPr>
        </p:nvSpPr>
        <p:spPr>
          <a:xfrm>
            <a:off x="0" y="1549105"/>
            <a:ext cx="7560000" cy="2340000"/>
          </a:xfrm>
          <a:solidFill>
            <a:srgbClr val="FFFFFF"/>
          </a:solidFill>
        </p:spPr>
        <p:txBody>
          <a:bodyPr lIns="360000" tIns="180000"/>
          <a:lstStyle>
            <a:lvl1pPr>
              <a:defRPr baseline="0">
                <a:solidFill>
                  <a:srgbClr val="000000"/>
                </a:solidFill>
              </a:defRPr>
            </a:lvl1pPr>
          </a:lstStyle>
          <a:p>
            <a:r>
              <a:rPr lang="en-US"/>
              <a:t>Main headline,</a:t>
            </a:r>
            <a:br>
              <a:rPr lang="en-US"/>
            </a:br>
            <a:r>
              <a:rPr lang="en-US"/>
              <a:t>Arial 44pt bold</a:t>
            </a:r>
          </a:p>
        </p:txBody>
      </p:sp>
    </p:spTree>
    <p:extLst>
      <p:ext uri="{BB962C8B-B14F-4D97-AF65-F5344CB8AC3E}">
        <p14:creationId xmlns:p14="http://schemas.microsoft.com/office/powerpoint/2010/main" val="2079837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UCL 2 column text">
    <p:spTree>
      <p:nvGrpSpPr>
        <p:cNvPr id="1" name=""/>
        <p:cNvGrpSpPr/>
        <p:nvPr/>
      </p:nvGrpSpPr>
      <p:grpSpPr>
        <a:xfrm>
          <a:off x="0" y="0"/>
          <a:ext cx="0" cy="0"/>
          <a:chOff x="0" y="0"/>
          <a:chExt cx="0" cy="0"/>
        </a:xfrm>
      </p:grpSpPr>
      <p:sp>
        <p:nvSpPr>
          <p:cNvPr id="2" name="Main Headline" descr="Headline">
            <a:extLst>
              <a:ext uri="{FF2B5EF4-FFF2-40B4-BE49-F238E27FC236}">
                <a16:creationId xmlns:a16="http://schemas.microsoft.com/office/drawing/2014/main" id="{D136E2B9-C028-5142-BBB3-807BD19349DB}"/>
              </a:ext>
            </a:extLst>
          </p:cNvPr>
          <p:cNvSpPr>
            <a:spLocks noGrp="1"/>
          </p:cNvSpPr>
          <p:nvPr>
            <p:ph type="title" hasCustomPrompt="1"/>
          </p:nvPr>
        </p:nvSpPr>
        <p:spPr>
          <a:xfrm>
            <a:off x="360000" y="899999"/>
            <a:ext cx="8999900" cy="1368000"/>
          </a:xfrm>
        </p:spPr>
        <p:txBody>
          <a:bodyPr/>
          <a:lstStyle/>
          <a:p>
            <a:r>
              <a:rPr lang="en-US"/>
              <a:t>Main headline, Arial 44pt bold</a:t>
            </a:r>
          </a:p>
        </p:txBody>
      </p:sp>
      <p:sp>
        <p:nvSpPr>
          <p:cNvPr id="7" name="Text" descr="Text">
            <a:extLst>
              <a:ext uri="{FF2B5EF4-FFF2-40B4-BE49-F238E27FC236}">
                <a16:creationId xmlns:a16="http://schemas.microsoft.com/office/drawing/2014/main" id="{2D2A157B-B06B-5E44-8987-B8F38A7435D7}"/>
              </a:ext>
            </a:extLst>
          </p:cNvPr>
          <p:cNvSpPr>
            <a:spLocks noGrp="1"/>
          </p:cNvSpPr>
          <p:nvPr>
            <p:ph type="body" sz="quarter" idx="13"/>
          </p:nvPr>
        </p:nvSpPr>
        <p:spPr>
          <a:xfrm>
            <a:off x="360000" y="2412000"/>
            <a:ext cx="5399088" cy="3600000"/>
          </a:xfrm>
        </p:spPr>
        <p:txBody>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a:lvl1pPr>
            <a:lvl2pPr marL="222250" indent="-222250">
              <a:buFont typeface="Arial" panose="020B0604020202020204" pitchFamily="34" charset="0"/>
              <a:buChar char="•"/>
              <a:tabLst/>
              <a:defRPr/>
            </a:lvl2pPr>
          </a:lstStyle>
          <a:p>
            <a:pPr lvl="0"/>
            <a:r>
              <a:rPr lang="en-US"/>
              <a:t>Edit Master text styles</a:t>
            </a:r>
          </a:p>
        </p:txBody>
      </p:sp>
      <p:sp>
        <p:nvSpPr>
          <p:cNvPr id="10" name="Text" descr="Text">
            <a:extLst>
              <a:ext uri="{FF2B5EF4-FFF2-40B4-BE49-F238E27FC236}">
                <a16:creationId xmlns:a16="http://schemas.microsoft.com/office/drawing/2014/main" id="{35F69D9D-B78C-6D4D-8B1E-AB31E336A54A}"/>
              </a:ext>
            </a:extLst>
          </p:cNvPr>
          <p:cNvSpPr>
            <a:spLocks noGrp="1"/>
          </p:cNvSpPr>
          <p:nvPr>
            <p:ph type="body" sz="quarter" idx="15"/>
          </p:nvPr>
        </p:nvSpPr>
        <p:spPr>
          <a:xfrm>
            <a:off x="5940000" y="2412000"/>
            <a:ext cx="5399088" cy="3600000"/>
          </a:xfrm>
        </p:spPr>
        <p:txBody>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a:lvl1pPr>
            <a:lvl2pPr marL="222250" indent="-222250">
              <a:buFont typeface="Arial" panose="020B0604020202020204" pitchFamily="34" charset="0"/>
              <a:buChar char="•"/>
              <a:tabLst/>
              <a:defRPr/>
            </a:lvl2pPr>
          </a:lstStyle>
          <a:p>
            <a:pPr lvl="0"/>
            <a:r>
              <a:rPr lang="en-US"/>
              <a:t>Edit Master text styles</a:t>
            </a:r>
          </a:p>
        </p:txBody>
      </p:sp>
      <p:sp>
        <p:nvSpPr>
          <p:cNvPr id="3" name="Date Placeholder 2">
            <a:extLst>
              <a:ext uri="{FF2B5EF4-FFF2-40B4-BE49-F238E27FC236}">
                <a16:creationId xmlns:a16="http://schemas.microsoft.com/office/drawing/2014/main" id="{06E4EAF8-165C-2D4A-9B32-495E40A0715F}"/>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5EBBB3CA-848C-EF44-BEE5-EB67145F2B76}"/>
              </a:ext>
            </a:extLst>
          </p:cNvPr>
          <p:cNvSpPr>
            <a:spLocks noGrp="1"/>
          </p:cNvSpPr>
          <p:nvPr>
            <p:ph type="ftr" sz="quarter" idx="11"/>
          </p:nvPr>
        </p:nvSpPr>
        <p:spPr/>
        <p:txBody>
          <a:bodyPr/>
          <a:lstStyle/>
          <a:p>
            <a:pPr>
              <a:defRPr/>
            </a:pPr>
            <a:r>
              <a:rPr lang="en-US"/>
              <a:t>22222</a:t>
            </a:r>
          </a:p>
        </p:txBody>
      </p:sp>
      <p:sp>
        <p:nvSpPr>
          <p:cNvPr id="5" name="Slide Number Placeholder 4">
            <a:extLst>
              <a:ext uri="{FF2B5EF4-FFF2-40B4-BE49-F238E27FC236}">
                <a16:creationId xmlns:a16="http://schemas.microsoft.com/office/drawing/2014/main" id="{BADB6E47-510B-8542-8D2A-81F475B8DED3}"/>
              </a:ext>
            </a:extLst>
          </p:cNvPr>
          <p:cNvSpPr>
            <a:spLocks noGrp="1"/>
          </p:cNvSpPr>
          <p:nvPr>
            <p:ph type="sldNum" sz="quarter" idx="12"/>
          </p:nvPr>
        </p:nvSpPr>
        <p:spPr/>
        <p:txBody>
          <a:bodyPr/>
          <a:lstStyle/>
          <a:p>
            <a:pPr>
              <a:defRPr/>
            </a:pPr>
            <a:fld id="{A68DF897-BF7D-364E-94C4-DBD7D61CD3A9}" type="slidenum">
              <a:rPr lang="en-US" smtClean="0"/>
              <a:pPr>
                <a:defRPr/>
              </a:pPr>
              <a:t>‹#›</a:t>
            </a:fld>
            <a:endParaRPr lang="en-US"/>
          </a:p>
        </p:txBody>
      </p:sp>
    </p:spTree>
    <p:extLst>
      <p:ext uri="{BB962C8B-B14F-4D97-AF65-F5344CB8AC3E}">
        <p14:creationId xmlns:p14="http://schemas.microsoft.com/office/powerpoint/2010/main" val="1997627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UCL 3 column text">
    <p:spTree>
      <p:nvGrpSpPr>
        <p:cNvPr id="1" name=""/>
        <p:cNvGrpSpPr/>
        <p:nvPr/>
      </p:nvGrpSpPr>
      <p:grpSpPr>
        <a:xfrm>
          <a:off x="0" y="0"/>
          <a:ext cx="0" cy="0"/>
          <a:chOff x="0" y="0"/>
          <a:chExt cx="0" cy="0"/>
        </a:xfrm>
      </p:grpSpPr>
      <p:sp>
        <p:nvSpPr>
          <p:cNvPr id="2" name="Main Headline" descr="Headline">
            <a:extLst>
              <a:ext uri="{FF2B5EF4-FFF2-40B4-BE49-F238E27FC236}">
                <a16:creationId xmlns:a16="http://schemas.microsoft.com/office/drawing/2014/main" id="{D136E2B9-C028-5142-BBB3-807BD19349DB}"/>
              </a:ext>
            </a:extLst>
          </p:cNvPr>
          <p:cNvSpPr>
            <a:spLocks noGrp="1"/>
          </p:cNvSpPr>
          <p:nvPr>
            <p:ph type="title" hasCustomPrompt="1"/>
          </p:nvPr>
        </p:nvSpPr>
        <p:spPr>
          <a:xfrm>
            <a:off x="360000" y="899999"/>
            <a:ext cx="8999900" cy="1368000"/>
          </a:xfrm>
        </p:spPr>
        <p:txBody>
          <a:bodyPr/>
          <a:lstStyle/>
          <a:p>
            <a:r>
              <a:rPr lang="en-US"/>
              <a:t>Main headline, Arial 44pt bold</a:t>
            </a:r>
          </a:p>
        </p:txBody>
      </p:sp>
      <p:sp>
        <p:nvSpPr>
          <p:cNvPr id="8" name="Text" descr="Text">
            <a:extLst>
              <a:ext uri="{FF2B5EF4-FFF2-40B4-BE49-F238E27FC236}">
                <a16:creationId xmlns:a16="http://schemas.microsoft.com/office/drawing/2014/main" id="{83D66963-CB2B-4B4F-BCF3-CFD7FD192F0F}"/>
              </a:ext>
            </a:extLst>
          </p:cNvPr>
          <p:cNvSpPr>
            <a:spLocks noGrp="1"/>
          </p:cNvSpPr>
          <p:nvPr>
            <p:ph type="body" sz="quarter" idx="13"/>
          </p:nvPr>
        </p:nvSpPr>
        <p:spPr>
          <a:xfrm>
            <a:off x="360000" y="2412000"/>
            <a:ext cx="3420000" cy="3600000"/>
          </a:xfrm>
        </p:spPr>
        <p:txBody>
          <a:bodyPr/>
          <a:lstStyle>
            <a:lvl1pPr marL="11112" indent="0">
              <a:buNone/>
              <a:defRPr sz="1800"/>
            </a:lvl1pPr>
            <a:lvl3pPr marL="180975" indent="-171450">
              <a:buFont typeface="Arial" panose="020B0604020202020204" pitchFamily="34" charset="0"/>
              <a:buChar char="•"/>
              <a:tabLst/>
              <a:defRPr/>
            </a:lvl3pPr>
          </a:lstStyle>
          <a:p>
            <a:pPr lvl="0"/>
            <a:r>
              <a:rPr lang="en-US"/>
              <a:t>Edit Master text styles</a:t>
            </a:r>
          </a:p>
        </p:txBody>
      </p:sp>
      <p:sp>
        <p:nvSpPr>
          <p:cNvPr id="10" name="Text" descr="Text">
            <a:extLst>
              <a:ext uri="{FF2B5EF4-FFF2-40B4-BE49-F238E27FC236}">
                <a16:creationId xmlns:a16="http://schemas.microsoft.com/office/drawing/2014/main" id="{F7085F07-56B0-4443-841E-8375628232BD}"/>
              </a:ext>
            </a:extLst>
          </p:cNvPr>
          <p:cNvSpPr>
            <a:spLocks noGrp="1"/>
          </p:cNvSpPr>
          <p:nvPr>
            <p:ph type="body" sz="quarter" idx="14"/>
          </p:nvPr>
        </p:nvSpPr>
        <p:spPr>
          <a:xfrm>
            <a:off x="4320000" y="2412000"/>
            <a:ext cx="3420000" cy="3600000"/>
          </a:xfrm>
        </p:spPr>
        <p:txBody>
          <a:bodyPr/>
          <a:lstStyle>
            <a:lvl1pPr marL="11112" indent="0">
              <a:buNone/>
              <a:defRPr sz="1800"/>
            </a:lvl1pPr>
            <a:lvl3pPr marL="180975" indent="-169863">
              <a:tabLst/>
              <a:defRPr/>
            </a:lvl3pPr>
          </a:lstStyle>
          <a:p>
            <a:pPr lvl="0"/>
            <a:r>
              <a:rPr lang="en-US"/>
              <a:t>Edit Master text styles</a:t>
            </a:r>
          </a:p>
        </p:txBody>
      </p:sp>
      <p:sp>
        <p:nvSpPr>
          <p:cNvPr id="11" name="Text" descr="Text">
            <a:extLst>
              <a:ext uri="{FF2B5EF4-FFF2-40B4-BE49-F238E27FC236}">
                <a16:creationId xmlns:a16="http://schemas.microsoft.com/office/drawing/2014/main" id="{BB07EA65-C349-F04B-BF09-CC2483489C50}"/>
              </a:ext>
            </a:extLst>
          </p:cNvPr>
          <p:cNvSpPr>
            <a:spLocks noGrp="1"/>
          </p:cNvSpPr>
          <p:nvPr>
            <p:ph type="body" sz="quarter" idx="15"/>
          </p:nvPr>
        </p:nvSpPr>
        <p:spPr>
          <a:xfrm>
            <a:off x="8280000" y="2412000"/>
            <a:ext cx="3420000" cy="3600000"/>
          </a:xfrm>
        </p:spPr>
        <p:txBody>
          <a:bodyPr/>
          <a:lstStyle>
            <a:lvl1pPr marL="11112" indent="0">
              <a:buNone/>
              <a:defRPr sz="1800"/>
            </a:lvl1pPr>
            <a:lvl3pPr marL="180975" indent="-169863">
              <a:tabLst/>
              <a:defRPr/>
            </a:lvl3pPr>
          </a:lstStyle>
          <a:p>
            <a:pPr lvl="0"/>
            <a:r>
              <a:rPr lang="en-US"/>
              <a:t>Edit Master text styles</a:t>
            </a:r>
          </a:p>
        </p:txBody>
      </p:sp>
      <p:sp>
        <p:nvSpPr>
          <p:cNvPr id="3" name="Date Placeholder 2">
            <a:extLst>
              <a:ext uri="{FF2B5EF4-FFF2-40B4-BE49-F238E27FC236}">
                <a16:creationId xmlns:a16="http://schemas.microsoft.com/office/drawing/2014/main" id="{06E4EAF8-165C-2D4A-9B32-495E40A0715F}"/>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5EBBB3CA-848C-EF44-BEE5-EB67145F2B76}"/>
              </a:ext>
            </a:extLst>
          </p:cNvPr>
          <p:cNvSpPr>
            <a:spLocks noGrp="1"/>
          </p:cNvSpPr>
          <p:nvPr>
            <p:ph type="ftr" sz="quarter" idx="11"/>
          </p:nvPr>
        </p:nvSpPr>
        <p:spPr/>
        <p:txBody>
          <a:bodyPr/>
          <a:lstStyle/>
          <a:p>
            <a:pPr>
              <a:defRPr/>
            </a:pPr>
            <a:r>
              <a:rPr lang="en-US"/>
              <a:t>22222</a:t>
            </a:r>
          </a:p>
        </p:txBody>
      </p:sp>
      <p:sp>
        <p:nvSpPr>
          <p:cNvPr id="5" name="Slide Number Placeholder 4">
            <a:extLst>
              <a:ext uri="{FF2B5EF4-FFF2-40B4-BE49-F238E27FC236}">
                <a16:creationId xmlns:a16="http://schemas.microsoft.com/office/drawing/2014/main" id="{BADB6E47-510B-8542-8D2A-81F475B8DED3}"/>
              </a:ext>
            </a:extLst>
          </p:cNvPr>
          <p:cNvSpPr>
            <a:spLocks noGrp="1"/>
          </p:cNvSpPr>
          <p:nvPr>
            <p:ph type="sldNum" sz="quarter" idx="12"/>
          </p:nvPr>
        </p:nvSpPr>
        <p:spPr/>
        <p:txBody>
          <a:bodyPr/>
          <a:lstStyle/>
          <a:p>
            <a:pPr>
              <a:defRPr/>
            </a:pPr>
            <a:fld id="{A68DF897-BF7D-364E-94C4-DBD7D61CD3A9}" type="slidenum">
              <a:rPr lang="en-US" smtClean="0"/>
              <a:pPr>
                <a:defRPr/>
              </a:pPr>
              <a:t>‹#›</a:t>
            </a:fld>
            <a:endParaRPr lang="en-US"/>
          </a:p>
        </p:txBody>
      </p:sp>
    </p:spTree>
    <p:extLst>
      <p:ext uri="{BB962C8B-B14F-4D97-AF65-F5344CB8AC3E}">
        <p14:creationId xmlns:p14="http://schemas.microsoft.com/office/powerpoint/2010/main" val="23297744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UCL 4 column text">
    <p:spTree>
      <p:nvGrpSpPr>
        <p:cNvPr id="1" name=""/>
        <p:cNvGrpSpPr/>
        <p:nvPr/>
      </p:nvGrpSpPr>
      <p:grpSpPr>
        <a:xfrm>
          <a:off x="0" y="0"/>
          <a:ext cx="0" cy="0"/>
          <a:chOff x="0" y="0"/>
          <a:chExt cx="0" cy="0"/>
        </a:xfrm>
      </p:grpSpPr>
      <p:sp>
        <p:nvSpPr>
          <p:cNvPr id="2" name="Main Headline" descr="Headline">
            <a:extLst>
              <a:ext uri="{FF2B5EF4-FFF2-40B4-BE49-F238E27FC236}">
                <a16:creationId xmlns:a16="http://schemas.microsoft.com/office/drawing/2014/main" id="{D136E2B9-C028-5142-BBB3-807BD19349DB}"/>
              </a:ext>
            </a:extLst>
          </p:cNvPr>
          <p:cNvSpPr>
            <a:spLocks noGrp="1"/>
          </p:cNvSpPr>
          <p:nvPr>
            <p:ph type="title" hasCustomPrompt="1"/>
          </p:nvPr>
        </p:nvSpPr>
        <p:spPr>
          <a:xfrm>
            <a:off x="360000" y="899999"/>
            <a:ext cx="8999900" cy="1368000"/>
          </a:xfrm>
        </p:spPr>
        <p:txBody>
          <a:bodyPr/>
          <a:lstStyle/>
          <a:p>
            <a:r>
              <a:rPr lang="en-US"/>
              <a:t>Main headline, Arial 44pt bold</a:t>
            </a:r>
          </a:p>
        </p:txBody>
      </p:sp>
      <p:sp>
        <p:nvSpPr>
          <p:cNvPr id="15" name="Text" descr="Text">
            <a:extLst>
              <a:ext uri="{FF2B5EF4-FFF2-40B4-BE49-F238E27FC236}">
                <a16:creationId xmlns:a16="http://schemas.microsoft.com/office/drawing/2014/main" id="{23293D9A-92DE-2745-A551-12503D5B3859}"/>
              </a:ext>
            </a:extLst>
          </p:cNvPr>
          <p:cNvSpPr>
            <a:spLocks noGrp="1"/>
          </p:cNvSpPr>
          <p:nvPr>
            <p:ph type="body" sz="quarter" idx="13"/>
          </p:nvPr>
        </p:nvSpPr>
        <p:spPr>
          <a:xfrm>
            <a:off x="360000" y="2412000"/>
            <a:ext cx="2610000" cy="3764200"/>
          </a:xfrm>
          <a:noFill/>
        </p:spPr>
        <p:txBody>
          <a:bodyPr lIns="0" tIns="0" rIns="0" bIns="0"/>
          <a:lstStyle>
            <a:lvl1pPr>
              <a:defRPr sz="1800"/>
            </a:lvl1pPr>
            <a:lvl2pPr>
              <a:buFontTx/>
              <a:buNone/>
              <a:defRPr/>
            </a:lvl2pPr>
            <a:lvl3pPr marL="180975" indent="-169863">
              <a:tabLst/>
              <a:defRPr/>
            </a:lvl3pPr>
          </a:lstStyle>
          <a:p>
            <a:pPr lvl="0"/>
            <a:r>
              <a:rPr lang="en-US"/>
              <a:t>Edit Master text styles</a:t>
            </a:r>
          </a:p>
        </p:txBody>
      </p:sp>
      <p:sp>
        <p:nvSpPr>
          <p:cNvPr id="10" name="Text" descr="Text">
            <a:extLst>
              <a:ext uri="{FF2B5EF4-FFF2-40B4-BE49-F238E27FC236}">
                <a16:creationId xmlns:a16="http://schemas.microsoft.com/office/drawing/2014/main" id="{F11753E1-8533-844D-B406-655C6C933046}"/>
              </a:ext>
            </a:extLst>
          </p:cNvPr>
          <p:cNvSpPr>
            <a:spLocks noGrp="1"/>
          </p:cNvSpPr>
          <p:nvPr>
            <p:ph type="body" sz="quarter" idx="14"/>
          </p:nvPr>
        </p:nvSpPr>
        <p:spPr>
          <a:xfrm>
            <a:off x="3287688" y="2412000"/>
            <a:ext cx="2610000" cy="3764200"/>
          </a:xfrm>
          <a:noFill/>
        </p:spPr>
        <p:txBody>
          <a:bodyPr lIns="0" tIns="0" rIns="0" bIns="0"/>
          <a:lstStyle>
            <a:lvl1pPr>
              <a:defRPr sz="1800"/>
            </a:lvl1pPr>
            <a:lvl2pPr>
              <a:buFontTx/>
              <a:buNone/>
              <a:defRPr/>
            </a:lvl2pPr>
            <a:lvl3pPr marL="180975" indent="-169863">
              <a:tabLst/>
              <a:defRPr/>
            </a:lvl3pPr>
          </a:lstStyle>
          <a:p>
            <a:pPr lvl="0"/>
            <a:r>
              <a:rPr lang="en-US"/>
              <a:t>Edit Master text styles</a:t>
            </a:r>
          </a:p>
        </p:txBody>
      </p:sp>
      <p:sp>
        <p:nvSpPr>
          <p:cNvPr id="11" name="Text" descr="Text">
            <a:extLst>
              <a:ext uri="{FF2B5EF4-FFF2-40B4-BE49-F238E27FC236}">
                <a16:creationId xmlns:a16="http://schemas.microsoft.com/office/drawing/2014/main" id="{562D057E-84DA-844C-8F30-A88C629E1DFE}"/>
              </a:ext>
            </a:extLst>
          </p:cNvPr>
          <p:cNvSpPr>
            <a:spLocks noGrp="1"/>
          </p:cNvSpPr>
          <p:nvPr>
            <p:ph type="body" sz="quarter" idx="15"/>
          </p:nvPr>
        </p:nvSpPr>
        <p:spPr>
          <a:xfrm>
            <a:off x="6168008" y="2412000"/>
            <a:ext cx="2610000" cy="3764200"/>
          </a:xfrm>
          <a:noFill/>
        </p:spPr>
        <p:txBody>
          <a:bodyPr lIns="0" tIns="0" rIns="0" bIns="0"/>
          <a:lstStyle>
            <a:lvl1pPr>
              <a:defRPr sz="1800"/>
            </a:lvl1pPr>
            <a:lvl2pPr>
              <a:buFontTx/>
              <a:buNone/>
              <a:defRPr/>
            </a:lvl2pPr>
            <a:lvl3pPr marL="180975" indent="-169863">
              <a:tabLst/>
              <a:defRPr/>
            </a:lvl3pPr>
          </a:lstStyle>
          <a:p>
            <a:pPr lvl="0"/>
            <a:r>
              <a:rPr lang="en-US"/>
              <a:t>Edit Master text styles</a:t>
            </a:r>
          </a:p>
        </p:txBody>
      </p:sp>
      <p:sp>
        <p:nvSpPr>
          <p:cNvPr id="12" name="Text" descr="Text">
            <a:extLst>
              <a:ext uri="{FF2B5EF4-FFF2-40B4-BE49-F238E27FC236}">
                <a16:creationId xmlns:a16="http://schemas.microsoft.com/office/drawing/2014/main" id="{3FA6CE8B-790A-C44A-B1D0-DA5AC754A4F7}"/>
              </a:ext>
            </a:extLst>
          </p:cNvPr>
          <p:cNvSpPr>
            <a:spLocks noGrp="1"/>
          </p:cNvSpPr>
          <p:nvPr>
            <p:ph type="body" sz="quarter" idx="16"/>
          </p:nvPr>
        </p:nvSpPr>
        <p:spPr>
          <a:xfrm>
            <a:off x="9048328" y="2412000"/>
            <a:ext cx="2610000" cy="3764200"/>
          </a:xfrm>
          <a:noFill/>
        </p:spPr>
        <p:txBody>
          <a:bodyPr lIns="0" tIns="0" rIns="0" bIns="0"/>
          <a:lstStyle>
            <a:lvl1pPr>
              <a:defRPr sz="1800"/>
            </a:lvl1pPr>
            <a:lvl2pPr>
              <a:buFontTx/>
              <a:buNone/>
              <a:defRPr/>
            </a:lvl2pPr>
            <a:lvl3pPr marL="180975" indent="-169863">
              <a:tabLst/>
              <a:defRPr/>
            </a:lvl3pPr>
          </a:lstStyle>
          <a:p>
            <a:pPr lvl="0"/>
            <a:r>
              <a:rPr lang="en-US"/>
              <a:t>Edit Master text styles</a:t>
            </a:r>
          </a:p>
        </p:txBody>
      </p:sp>
      <p:sp>
        <p:nvSpPr>
          <p:cNvPr id="3" name="Date Placeholder 2">
            <a:extLst>
              <a:ext uri="{FF2B5EF4-FFF2-40B4-BE49-F238E27FC236}">
                <a16:creationId xmlns:a16="http://schemas.microsoft.com/office/drawing/2014/main" id="{06E4EAF8-165C-2D4A-9B32-495E40A0715F}"/>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5EBBB3CA-848C-EF44-BEE5-EB67145F2B76}"/>
              </a:ext>
            </a:extLst>
          </p:cNvPr>
          <p:cNvSpPr>
            <a:spLocks noGrp="1"/>
          </p:cNvSpPr>
          <p:nvPr>
            <p:ph type="ftr" sz="quarter" idx="11"/>
          </p:nvPr>
        </p:nvSpPr>
        <p:spPr/>
        <p:txBody>
          <a:bodyPr/>
          <a:lstStyle/>
          <a:p>
            <a:pPr>
              <a:defRPr/>
            </a:pPr>
            <a:r>
              <a:rPr lang="en-US"/>
              <a:t>22222</a:t>
            </a:r>
          </a:p>
        </p:txBody>
      </p:sp>
      <p:sp>
        <p:nvSpPr>
          <p:cNvPr id="5" name="Slide Number Placeholder 4">
            <a:extLst>
              <a:ext uri="{FF2B5EF4-FFF2-40B4-BE49-F238E27FC236}">
                <a16:creationId xmlns:a16="http://schemas.microsoft.com/office/drawing/2014/main" id="{BADB6E47-510B-8542-8D2A-81F475B8DED3}"/>
              </a:ext>
            </a:extLst>
          </p:cNvPr>
          <p:cNvSpPr>
            <a:spLocks noGrp="1"/>
          </p:cNvSpPr>
          <p:nvPr>
            <p:ph type="sldNum" sz="quarter" idx="12"/>
          </p:nvPr>
        </p:nvSpPr>
        <p:spPr/>
        <p:txBody>
          <a:bodyPr/>
          <a:lstStyle/>
          <a:p>
            <a:pPr>
              <a:defRPr/>
            </a:pPr>
            <a:fld id="{A68DF897-BF7D-364E-94C4-DBD7D61CD3A9}" type="slidenum">
              <a:rPr lang="en-US" smtClean="0"/>
              <a:pPr>
                <a:defRPr/>
              </a:pPr>
              <a:t>‹#›</a:t>
            </a:fld>
            <a:endParaRPr lang="en-US"/>
          </a:p>
        </p:txBody>
      </p:sp>
    </p:spTree>
    <p:extLst>
      <p:ext uri="{BB962C8B-B14F-4D97-AF65-F5344CB8AC3E}">
        <p14:creationId xmlns:p14="http://schemas.microsoft.com/office/powerpoint/2010/main" val="30263344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UCL 4 column colour panels">
    <p:spTree>
      <p:nvGrpSpPr>
        <p:cNvPr id="1" name=""/>
        <p:cNvGrpSpPr/>
        <p:nvPr/>
      </p:nvGrpSpPr>
      <p:grpSpPr>
        <a:xfrm>
          <a:off x="0" y="0"/>
          <a:ext cx="0" cy="0"/>
          <a:chOff x="0" y="0"/>
          <a:chExt cx="0" cy="0"/>
        </a:xfrm>
      </p:grpSpPr>
      <p:sp>
        <p:nvSpPr>
          <p:cNvPr id="7" name="Main Headline" descr="Headline">
            <a:extLst>
              <a:ext uri="{FF2B5EF4-FFF2-40B4-BE49-F238E27FC236}">
                <a16:creationId xmlns:a16="http://schemas.microsoft.com/office/drawing/2014/main" id="{5CB62203-BCF9-3241-9684-0F4402446FAF}"/>
              </a:ext>
            </a:extLst>
          </p:cNvPr>
          <p:cNvSpPr>
            <a:spLocks noGrp="1"/>
          </p:cNvSpPr>
          <p:nvPr>
            <p:ph type="body" sz="quarter" idx="13"/>
          </p:nvPr>
        </p:nvSpPr>
        <p:spPr>
          <a:xfrm>
            <a:off x="360000" y="922302"/>
            <a:ext cx="2610000" cy="5220000"/>
          </a:xfrm>
          <a:solidFill>
            <a:schemeClr val="bg2"/>
          </a:solidFill>
        </p:spPr>
        <p:txBody>
          <a:bodyPr lIns="180000" tIns="180000" rIns="180000" bIns="180000"/>
          <a:lstStyle>
            <a:lvl1pPr marL="11112" indent="0">
              <a:buNone/>
              <a:defRPr/>
            </a:lvl1pPr>
            <a:lvl2pPr>
              <a:buFontTx/>
              <a:buNone/>
              <a:defRPr/>
            </a:lvl2pPr>
          </a:lstStyle>
          <a:p>
            <a:pPr lvl="0"/>
            <a:r>
              <a:rPr lang="en-US" sz="3600">
                <a:latin typeface="Arial" panose="020B0604020202020204" pitchFamily="34" charset="0"/>
                <a:cs typeface="Arial" panose="020B0604020202020204" pitchFamily="34" charset="0"/>
              </a:rPr>
              <a:t>Edit Master text styles</a:t>
            </a:r>
          </a:p>
        </p:txBody>
      </p:sp>
      <p:sp>
        <p:nvSpPr>
          <p:cNvPr id="8" name="background">
            <a:extLst>
              <a:ext uri="{FF2B5EF4-FFF2-40B4-BE49-F238E27FC236}">
                <a16:creationId xmlns:a16="http://schemas.microsoft.com/office/drawing/2014/main" id="{E0051C4D-5840-9846-A6CC-052B1F915DE4}"/>
              </a:ext>
            </a:extLst>
          </p:cNvPr>
          <p:cNvSpPr>
            <a:spLocks noGrp="1"/>
          </p:cNvSpPr>
          <p:nvPr>
            <p:ph type="body" sz="quarter" idx="14" hasCustomPrompt="1"/>
          </p:nvPr>
        </p:nvSpPr>
        <p:spPr>
          <a:xfrm>
            <a:off x="3286800" y="900000"/>
            <a:ext cx="2610000" cy="5220000"/>
          </a:xfrm>
          <a:solidFill>
            <a:schemeClr val="bg2"/>
          </a:solidFill>
        </p:spPr>
        <p:txBody>
          <a:bodyPr lIns="180000" tIns="180000" rIns="180000" bIns="180000"/>
          <a:lstStyle>
            <a:lvl1pPr marL="11112" indent="0">
              <a:buNone/>
              <a:defRPr/>
            </a:lvl1pPr>
            <a:lvl2pPr>
              <a:buFontTx/>
              <a:buNone/>
              <a:defRPr/>
            </a:lvl2pPr>
          </a:lstStyle>
          <a:p>
            <a:r>
              <a:rPr lang="en-US" sz="3600">
                <a:latin typeface="Arial" panose="020B0604020202020204" pitchFamily="34" charset="0"/>
                <a:cs typeface="Arial" panose="020B0604020202020204" pitchFamily="34" charset="0"/>
              </a:rPr>
              <a:t>1</a:t>
            </a:r>
          </a:p>
        </p:txBody>
      </p:sp>
      <p:pic>
        <p:nvPicPr>
          <p:cNvPr id="19" name="Picture" descr="Image">
            <a:extLst>
              <a:ext uri="{FF2B5EF4-FFF2-40B4-BE49-F238E27FC236}">
                <a16:creationId xmlns:a16="http://schemas.microsoft.com/office/drawing/2014/main" id="{7D295661-D9DD-8D43-9041-6814DE8FF69D}"/>
              </a:ext>
            </a:extLst>
          </p:cNvPr>
          <p:cNvPicPr>
            <a:picLocks noChangeAspect="1"/>
          </p:cNvPicPr>
          <p:nvPr userDrawn="1"/>
        </p:nvPicPr>
        <p:blipFill>
          <a:blip r:embed="rId2"/>
          <a:stretch>
            <a:fillRect/>
          </a:stretch>
        </p:blipFill>
        <p:spPr>
          <a:xfrm>
            <a:off x="3905624" y="1290917"/>
            <a:ext cx="1328200" cy="1557617"/>
          </a:xfrm>
          <a:prstGeom prst="rect">
            <a:avLst/>
          </a:prstGeom>
        </p:spPr>
      </p:pic>
      <p:sp>
        <p:nvSpPr>
          <p:cNvPr id="13" name="Text" descr="Text">
            <a:extLst>
              <a:ext uri="{FF2B5EF4-FFF2-40B4-BE49-F238E27FC236}">
                <a16:creationId xmlns:a16="http://schemas.microsoft.com/office/drawing/2014/main" id="{73CED3B5-33C7-894B-9D58-FC396998F4D3}"/>
              </a:ext>
            </a:extLst>
          </p:cNvPr>
          <p:cNvSpPr>
            <a:spLocks noGrp="1"/>
          </p:cNvSpPr>
          <p:nvPr>
            <p:ph type="body" sz="quarter" idx="18"/>
          </p:nvPr>
        </p:nvSpPr>
        <p:spPr>
          <a:xfrm>
            <a:off x="3503712" y="3073400"/>
            <a:ext cx="2222500" cy="3022600"/>
          </a:xfrm>
        </p:spPr>
        <p:txBody>
          <a:bodyPr/>
          <a:lstStyle>
            <a:lvl1pPr>
              <a:defRPr sz="1800"/>
            </a:lvl1pPr>
            <a:lvl2pPr algn="l">
              <a:defRPr sz="1800"/>
            </a:lvl2pPr>
            <a:lvl3pPr marL="180975" indent="-169863">
              <a:tabLst/>
              <a:defRPr/>
            </a:lvl3pPr>
          </a:lstStyle>
          <a:p>
            <a:pPr lvl="0"/>
            <a:r>
              <a:rPr lang="en-US"/>
              <a:t>Edit Master text styles</a:t>
            </a:r>
          </a:p>
        </p:txBody>
      </p:sp>
      <p:sp>
        <p:nvSpPr>
          <p:cNvPr id="9" name="background">
            <a:extLst>
              <a:ext uri="{FF2B5EF4-FFF2-40B4-BE49-F238E27FC236}">
                <a16:creationId xmlns:a16="http://schemas.microsoft.com/office/drawing/2014/main" id="{E69AB749-3152-6149-94E2-048594181730}"/>
              </a:ext>
            </a:extLst>
          </p:cNvPr>
          <p:cNvSpPr>
            <a:spLocks noGrp="1"/>
          </p:cNvSpPr>
          <p:nvPr>
            <p:ph type="body" sz="quarter" idx="15" hasCustomPrompt="1"/>
          </p:nvPr>
        </p:nvSpPr>
        <p:spPr>
          <a:xfrm>
            <a:off x="6238800" y="900000"/>
            <a:ext cx="2610000" cy="5220000"/>
          </a:xfrm>
          <a:solidFill>
            <a:schemeClr val="bg2"/>
          </a:solidFill>
        </p:spPr>
        <p:txBody>
          <a:bodyPr lIns="180000" tIns="180000" rIns="180000" bIns="180000"/>
          <a:lstStyle>
            <a:lvl1pPr marL="11112" indent="0">
              <a:buNone/>
              <a:defRPr/>
            </a:lvl1pPr>
            <a:lvl2pPr>
              <a:buFontTx/>
              <a:buNone/>
              <a:defRPr/>
            </a:lvl2pPr>
          </a:lstStyle>
          <a:p>
            <a:r>
              <a:rPr lang="en-US" sz="3600">
                <a:latin typeface="Arial" panose="020B0604020202020204" pitchFamily="34" charset="0"/>
                <a:cs typeface="Arial" panose="020B0604020202020204" pitchFamily="34" charset="0"/>
              </a:rPr>
              <a:t>2</a:t>
            </a:r>
          </a:p>
        </p:txBody>
      </p:sp>
      <p:pic>
        <p:nvPicPr>
          <p:cNvPr id="21" name="Picture" descr="Image">
            <a:extLst>
              <a:ext uri="{FF2B5EF4-FFF2-40B4-BE49-F238E27FC236}">
                <a16:creationId xmlns:a16="http://schemas.microsoft.com/office/drawing/2014/main" id="{34669171-BF23-B54C-8D3F-B1C89E122C36}"/>
              </a:ext>
            </a:extLst>
          </p:cNvPr>
          <p:cNvPicPr>
            <a:picLocks noChangeAspect="1"/>
          </p:cNvPicPr>
          <p:nvPr userDrawn="1"/>
        </p:nvPicPr>
        <p:blipFill>
          <a:blip r:embed="rId2"/>
          <a:stretch>
            <a:fillRect/>
          </a:stretch>
        </p:blipFill>
        <p:spPr>
          <a:xfrm>
            <a:off x="6960096" y="1292400"/>
            <a:ext cx="1328200" cy="1557617"/>
          </a:xfrm>
          <a:prstGeom prst="rect">
            <a:avLst/>
          </a:prstGeom>
        </p:spPr>
      </p:pic>
      <p:sp>
        <p:nvSpPr>
          <p:cNvPr id="14" name="Text" descr="Text">
            <a:extLst>
              <a:ext uri="{FF2B5EF4-FFF2-40B4-BE49-F238E27FC236}">
                <a16:creationId xmlns:a16="http://schemas.microsoft.com/office/drawing/2014/main" id="{87F3A240-3369-0145-B540-5A60FA0848EA}"/>
              </a:ext>
            </a:extLst>
          </p:cNvPr>
          <p:cNvSpPr>
            <a:spLocks noGrp="1"/>
          </p:cNvSpPr>
          <p:nvPr>
            <p:ph type="body" sz="quarter" idx="19"/>
          </p:nvPr>
        </p:nvSpPr>
        <p:spPr>
          <a:xfrm>
            <a:off x="6456040" y="3073400"/>
            <a:ext cx="2222500" cy="3022600"/>
          </a:xfrm>
        </p:spPr>
        <p:txBody>
          <a:bodyPr/>
          <a:lstStyle>
            <a:lvl1pPr>
              <a:defRPr sz="1800"/>
            </a:lvl1pPr>
            <a:lvl2pPr algn="l">
              <a:defRPr sz="1800"/>
            </a:lvl2pPr>
            <a:lvl3pPr marL="180975" indent="-169863">
              <a:tabLst/>
              <a:defRPr/>
            </a:lvl3pPr>
          </a:lstStyle>
          <a:p>
            <a:pPr lvl="0"/>
            <a:r>
              <a:rPr lang="en-US"/>
              <a:t>Edit Master text styles</a:t>
            </a:r>
          </a:p>
        </p:txBody>
      </p:sp>
      <p:sp>
        <p:nvSpPr>
          <p:cNvPr id="10" name="background">
            <a:extLst>
              <a:ext uri="{FF2B5EF4-FFF2-40B4-BE49-F238E27FC236}">
                <a16:creationId xmlns:a16="http://schemas.microsoft.com/office/drawing/2014/main" id="{F708712F-D0E9-B94A-A9B7-F258F0F10A73}"/>
              </a:ext>
            </a:extLst>
          </p:cNvPr>
          <p:cNvSpPr>
            <a:spLocks noGrp="1"/>
          </p:cNvSpPr>
          <p:nvPr>
            <p:ph type="body" sz="quarter" idx="16" hasCustomPrompt="1"/>
          </p:nvPr>
        </p:nvSpPr>
        <p:spPr>
          <a:xfrm>
            <a:off x="9190800" y="900000"/>
            <a:ext cx="2610000" cy="5220000"/>
          </a:xfrm>
          <a:solidFill>
            <a:schemeClr val="bg2"/>
          </a:solidFill>
        </p:spPr>
        <p:txBody>
          <a:bodyPr lIns="180000" tIns="180000" rIns="180000" bIns="180000"/>
          <a:lstStyle>
            <a:lvl1pPr marL="11112" indent="0">
              <a:buNone/>
              <a:defRPr/>
            </a:lvl1pPr>
            <a:lvl2pPr>
              <a:buFontTx/>
              <a:buNone/>
              <a:defRPr/>
            </a:lvl2pPr>
          </a:lstStyle>
          <a:p>
            <a:r>
              <a:rPr lang="en-US" sz="3600">
                <a:latin typeface="Arial" panose="020B0604020202020204" pitchFamily="34" charset="0"/>
                <a:cs typeface="Arial" panose="020B0604020202020204" pitchFamily="34" charset="0"/>
              </a:rPr>
              <a:t>3</a:t>
            </a:r>
          </a:p>
        </p:txBody>
      </p:sp>
      <p:pic>
        <p:nvPicPr>
          <p:cNvPr id="22" name="Picture" descr="Image">
            <a:extLst>
              <a:ext uri="{FF2B5EF4-FFF2-40B4-BE49-F238E27FC236}">
                <a16:creationId xmlns:a16="http://schemas.microsoft.com/office/drawing/2014/main" id="{8073F21E-F4EF-B246-B7E8-4FA799EC37BA}"/>
              </a:ext>
            </a:extLst>
          </p:cNvPr>
          <p:cNvPicPr>
            <a:picLocks noChangeAspect="1"/>
          </p:cNvPicPr>
          <p:nvPr userDrawn="1"/>
        </p:nvPicPr>
        <p:blipFill>
          <a:blip r:embed="rId2"/>
          <a:stretch>
            <a:fillRect/>
          </a:stretch>
        </p:blipFill>
        <p:spPr>
          <a:xfrm>
            <a:off x="9840416" y="1290917"/>
            <a:ext cx="1328200" cy="1557617"/>
          </a:xfrm>
          <a:prstGeom prst="rect">
            <a:avLst/>
          </a:prstGeom>
        </p:spPr>
      </p:pic>
      <p:sp>
        <p:nvSpPr>
          <p:cNvPr id="16" name="Text" descr="Text">
            <a:extLst>
              <a:ext uri="{FF2B5EF4-FFF2-40B4-BE49-F238E27FC236}">
                <a16:creationId xmlns:a16="http://schemas.microsoft.com/office/drawing/2014/main" id="{5387EEB0-9F43-E241-9EDB-010FB36582B4}"/>
              </a:ext>
            </a:extLst>
          </p:cNvPr>
          <p:cNvSpPr>
            <a:spLocks noGrp="1"/>
          </p:cNvSpPr>
          <p:nvPr>
            <p:ph type="body" sz="quarter" idx="21"/>
          </p:nvPr>
        </p:nvSpPr>
        <p:spPr>
          <a:xfrm>
            <a:off x="9408368" y="3068960"/>
            <a:ext cx="2222500" cy="3022600"/>
          </a:xfrm>
        </p:spPr>
        <p:txBody>
          <a:bodyPr/>
          <a:lstStyle>
            <a:lvl1pPr>
              <a:defRPr sz="1800"/>
            </a:lvl1pPr>
            <a:lvl2pPr algn="l">
              <a:defRPr sz="1800"/>
            </a:lvl2pPr>
            <a:lvl3pPr marL="180975" indent="-169863">
              <a:tabLst/>
              <a:defRPr/>
            </a:lvl3pPr>
          </a:lstStyle>
          <a:p>
            <a:pPr lvl="0"/>
            <a:r>
              <a:rPr lang="en-US"/>
              <a:t>Edit Master text styles</a:t>
            </a:r>
          </a:p>
        </p:txBody>
      </p:sp>
      <p:sp>
        <p:nvSpPr>
          <p:cNvPr id="3" name="Date Placeholder 2">
            <a:extLst>
              <a:ext uri="{FF2B5EF4-FFF2-40B4-BE49-F238E27FC236}">
                <a16:creationId xmlns:a16="http://schemas.microsoft.com/office/drawing/2014/main" id="{26373E51-46F8-B446-A241-A5395388A9EB}"/>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B8BCFD4B-BF38-E841-868E-C9F3BBC7265C}"/>
              </a:ext>
            </a:extLst>
          </p:cNvPr>
          <p:cNvSpPr>
            <a:spLocks noGrp="1"/>
          </p:cNvSpPr>
          <p:nvPr>
            <p:ph type="ftr" sz="quarter" idx="11"/>
          </p:nvPr>
        </p:nvSpPr>
        <p:spPr/>
        <p:txBody>
          <a:bodyPr/>
          <a:lstStyle/>
          <a:p>
            <a:pPr>
              <a:defRPr/>
            </a:pPr>
            <a:r>
              <a:rPr lang="en-US"/>
              <a:t>22222</a:t>
            </a:r>
          </a:p>
        </p:txBody>
      </p:sp>
      <p:sp>
        <p:nvSpPr>
          <p:cNvPr id="5" name="Slide Number Placeholder 4">
            <a:extLst>
              <a:ext uri="{FF2B5EF4-FFF2-40B4-BE49-F238E27FC236}">
                <a16:creationId xmlns:a16="http://schemas.microsoft.com/office/drawing/2014/main" id="{DB688DCC-68B7-D349-B50E-BEE3CC1D87CA}"/>
              </a:ext>
            </a:extLst>
          </p:cNvPr>
          <p:cNvSpPr>
            <a:spLocks noGrp="1"/>
          </p:cNvSpPr>
          <p:nvPr>
            <p:ph type="sldNum" sz="quarter" idx="12"/>
          </p:nvPr>
        </p:nvSpPr>
        <p:spPr/>
        <p:txBody>
          <a:bodyPr/>
          <a:lstStyle/>
          <a:p>
            <a:pPr>
              <a:defRPr/>
            </a:pPr>
            <a:fld id="{A68DF897-BF7D-364E-94C4-DBD7D61CD3A9}" type="slidenum">
              <a:rPr lang="en-US" smtClean="0"/>
              <a:pPr>
                <a:defRPr/>
              </a:pPr>
              <a:t>‹#›</a:t>
            </a:fld>
            <a:endParaRPr lang="en-US"/>
          </a:p>
        </p:txBody>
      </p:sp>
    </p:spTree>
    <p:extLst>
      <p:ext uri="{BB962C8B-B14F-4D97-AF65-F5344CB8AC3E}">
        <p14:creationId xmlns:p14="http://schemas.microsoft.com/office/powerpoint/2010/main" val="29968361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UCL two column Image">
    <p:spTree>
      <p:nvGrpSpPr>
        <p:cNvPr id="1" name=""/>
        <p:cNvGrpSpPr/>
        <p:nvPr/>
      </p:nvGrpSpPr>
      <p:grpSpPr>
        <a:xfrm>
          <a:off x="0" y="0"/>
          <a:ext cx="0" cy="0"/>
          <a:chOff x="0" y="0"/>
          <a:chExt cx="0" cy="0"/>
        </a:xfrm>
      </p:grpSpPr>
      <p:sp>
        <p:nvSpPr>
          <p:cNvPr id="2" name="Main Headline" descr="Headline">
            <a:extLst>
              <a:ext uri="{FF2B5EF4-FFF2-40B4-BE49-F238E27FC236}">
                <a16:creationId xmlns:a16="http://schemas.microsoft.com/office/drawing/2014/main" id="{D136E2B9-C028-5142-BBB3-807BD19349DB}"/>
              </a:ext>
            </a:extLst>
          </p:cNvPr>
          <p:cNvSpPr>
            <a:spLocks noGrp="1"/>
          </p:cNvSpPr>
          <p:nvPr>
            <p:ph type="title" hasCustomPrompt="1"/>
          </p:nvPr>
        </p:nvSpPr>
        <p:spPr>
          <a:xfrm>
            <a:off x="360000" y="899999"/>
            <a:ext cx="5400000" cy="2325802"/>
          </a:xfrm>
        </p:spPr>
        <p:txBody>
          <a:bodyPr/>
          <a:lstStyle>
            <a:lvl1pPr>
              <a:defRPr sz="3600" b="0"/>
            </a:lvl1pPr>
          </a:lstStyle>
          <a:p>
            <a:pPr lvl="0"/>
            <a:r>
              <a:rPr lang="en-GB"/>
              <a:t>Heading</a:t>
            </a:r>
          </a:p>
        </p:txBody>
      </p:sp>
      <p:sp>
        <p:nvSpPr>
          <p:cNvPr id="11" name="Text" descr="Text">
            <a:extLst>
              <a:ext uri="{FF2B5EF4-FFF2-40B4-BE49-F238E27FC236}">
                <a16:creationId xmlns:a16="http://schemas.microsoft.com/office/drawing/2014/main" id="{96CC15FA-5D3D-604E-8882-80A2838906CB}"/>
              </a:ext>
            </a:extLst>
          </p:cNvPr>
          <p:cNvSpPr>
            <a:spLocks noGrp="1"/>
          </p:cNvSpPr>
          <p:nvPr>
            <p:ph type="body" sz="quarter" idx="13"/>
          </p:nvPr>
        </p:nvSpPr>
        <p:spPr>
          <a:xfrm>
            <a:off x="360000" y="3618500"/>
            <a:ext cx="5399088" cy="2617200"/>
          </a:xfrm>
        </p:spPr>
        <p:txBody>
          <a:bodyPr/>
          <a:lstStyle>
            <a:lvl1pPr marL="180975" marR="0" indent="-18097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1800"/>
            </a:lvl1pPr>
          </a:lstStyle>
          <a:p>
            <a:pPr lvl="0"/>
            <a:r>
              <a:rPr lang="en-US"/>
              <a:t>Edit Master text styles</a:t>
            </a:r>
          </a:p>
        </p:txBody>
      </p:sp>
      <p:sp>
        <p:nvSpPr>
          <p:cNvPr id="7" name="Picture" descr="Image">
            <a:extLst>
              <a:ext uri="{FF2B5EF4-FFF2-40B4-BE49-F238E27FC236}">
                <a16:creationId xmlns:a16="http://schemas.microsoft.com/office/drawing/2014/main" id="{C443FA27-F0DB-1840-998D-206100BED38F}"/>
              </a:ext>
            </a:extLst>
          </p:cNvPr>
          <p:cNvSpPr>
            <a:spLocks noGrp="1"/>
          </p:cNvSpPr>
          <p:nvPr>
            <p:ph type="pic" sz="quarter" idx="18" hasCustomPrompt="1"/>
          </p:nvPr>
        </p:nvSpPr>
        <p:spPr>
          <a:xfrm>
            <a:off x="5940000" y="900000"/>
            <a:ext cx="5400000" cy="5344683"/>
          </a:xfrm>
          <a:solidFill>
            <a:srgbClr val="FFFFFF"/>
          </a:solidFill>
          <a:ln>
            <a:noFill/>
          </a:ln>
        </p:spPr>
        <p:txBody>
          <a:bodyPr anchor="b" anchorCtr="0"/>
          <a:lstStyle>
            <a:lvl1pPr marL="11112" indent="0" algn="ctr">
              <a:buNone/>
              <a:defRPr sz="2400"/>
            </a:lvl1pPr>
          </a:lstStyle>
          <a:p>
            <a:r>
              <a:rPr lang="en-GB"/>
              <a:t>Click to add picture</a:t>
            </a:r>
            <a:br>
              <a:rPr lang="en-GB"/>
            </a:br>
            <a:endParaRPr lang="en-GB"/>
          </a:p>
        </p:txBody>
      </p:sp>
      <p:sp>
        <p:nvSpPr>
          <p:cNvPr id="3" name="Date Placeholder 2">
            <a:extLst>
              <a:ext uri="{FF2B5EF4-FFF2-40B4-BE49-F238E27FC236}">
                <a16:creationId xmlns:a16="http://schemas.microsoft.com/office/drawing/2014/main" id="{06E4EAF8-165C-2D4A-9B32-495E40A0715F}"/>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5EBBB3CA-848C-EF44-BEE5-EB67145F2B76}"/>
              </a:ext>
            </a:extLst>
          </p:cNvPr>
          <p:cNvSpPr>
            <a:spLocks noGrp="1"/>
          </p:cNvSpPr>
          <p:nvPr>
            <p:ph type="ftr" sz="quarter" idx="11"/>
          </p:nvPr>
        </p:nvSpPr>
        <p:spPr/>
        <p:txBody>
          <a:bodyPr/>
          <a:lstStyle/>
          <a:p>
            <a:pPr>
              <a:defRPr/>
            </a:pPr>
            <a:r>
              <a:rPr lang="en-US"/>
              <a:t>22222</a:t>
            </a:r>
          </a:p>
        </p:txBody>
      </p:sp>
      <p:sp>
        <p:nvSpPr>
          <p:cNvPr id="5" name="Slide Number Placeholder 4">
            <a:extLst>
              <a:ext uri="{FF2B5EF4-FFF2-40B4-BE49-F238E27FC236}">
                <a16:creationId xmlns:a16="http://schemas.microsoft.com/office/drawing/2014/main" id="{BADB6E47-510B-8542-8D2A-81F475B8DED3}"/>
              </a:ext>
            </a:extLst>
          </p:cNvPr>
          <p:cNvSpPr>
            <a:spLocks noGrp="1"/>
          </p:cNvSpPr>
          <p:nvPr>
            <p:ph type="sldNum" sz="quarter" idx="12"/>
          </p:nvPr>
        </p:nvSpPr>
        <p:spPr/>
        <p:txBody>
          <a:bodyPr/>
          <a:lstStyle/>
          <a:p>
            <a:pPr>
              <a:defRPr/>
            </a:pPr>
            <a:fld id="{A68DF897-BF7D-364E-94C4-DBD7D61CD3A9}" type="slidenum">
              <a:rPr lang="en-US" smtClean="0"/>
              <a:pPr>
                <a:defRPr/>
              </a:pPr>
              <a:t>‹#›</a:t>
            </a:fld>
            <a:endParaRPr lang="en-US"/>
          </a:p>
        </p:txBody>
      </p:sp>
    </p:spTree>
    <p:extLst>
      <p:ext uri="{BB962C8B-B14F-4D97-AF65-F5344CB8AC3E}">
        <p14:creationId xmlns:p14="http://schemas.microsoft.com/office/powerpoint/2010/main" val="27422159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UCL three column image">
    <p:spTree>
      <p:nvGrpSpPr>
        <p:cNvPr id="1" name=""/>
        <p:cNvGrpSpPr/>
        <p:nvPr/>
      </p:nvGrpSpPr>
      <p:grpSpPr>
        <a:xfrm>
          <a:off x="0" y="0"/>
          <a:ext cx="0" cy="0"/>
          <a:chOff x="0" y="0"/>
          <a:chExt cx="0" cy="0"/>
        </a:xfrm>
      </p:grpSpPr>
      <p:sp>
        <p:nvSpPr>
          <p:cNvPr id="12" name="Picture" descr="Image">
            <a:extLst>
              <a:ext uri="{FF2B5EF4-FFF2-40B4-BE49-F238E27FC236}">
                <a16:creationId xmlns:a16="http://schemas.microsoft.com/office/drawing/2014/main" id="{935F83AB-29A1-EF49-B6EC-5214A87545D5}"/>
              </a:ext>
            </a:extLst>
          </p:cNvPr>
          <p:cNvSpPr>
            <a:spLocks noGrp="1"/>
          </p:cNvSpPr>
          <p:nvPr>
            <p:ph type="pic" sz="quarter" idx="16" hasCustomPrompt="1"/>
          </p:nvPr>
        </p:nvSpPr>
        <p:spPr>
          <a:xfrm>
            <a:off x="360000" y="900000"/>
            <a:ext cx="3420000" cy="2880000"/>
          </a:xfrm>
          <a:solidFill>
            <a:srgbClr val="FFFFFF"/>
          </a:solidFill>
          <a:ln>
            <a:noFill/>
          </a:ln>
        </p:spPr>
        <p:txBody>
          <a:bodyPr anchor="b" anchorCtr="0"/>
          <a:lstStyle>
            <a:lvl1pPr marL="11112" indent="0" algn="ctr">
              <a:buNone/>
              <a:defRPr sz="2400"/>
            </a:lvl1pPr>
          </a:lstStyle>
          <a:p>
            <a:r>
              <a:rPr lang="en-GB"/>
              <a:t>Click to add picture</a:t>
            </a:r>
            <a:br>
              <a:rPr lang="en-GB"/>
            </a:br>
            <a:endParaRPr lang="en-GB"/>
          </a:p>
        </p:txBody>
      </p:sp>
      <p:sp>
        <p:nvSpPr>
          <p:cNvPr id="8" name="Text" descr="Text">
            <a:extLst>
              <a:ext uri="{FF2B5EF4-FFF2-40B4-BE49-F238E27FC236}">
                <a16:creationId xmlns:a16="http://schemas.microsoft.com/office/drawing/2014/main" id="{83D66963-CB2B-4B4F-BCF3-CFD7FD192F0F}"/>
              </a:ext>
            </a:extLst>
          </p:cNvPr>
          <p:cNvSpPr>
            <a:spLocks noGrp="1"/>
          </p:cNvSpPr>
          <p:nvPr>
            <p:ph type="body" sz="quarter" idx="13"/>
          </p:nvPr>
        </p:nvSpPr>
        <p:spPr>
          <a:xfrm>
            <a:off x="360000" y="4017600"/>
            <a:ext cx="3420000" cy="2304000"/>
          </a:xfrm>
        </p:spPr>
        <p:txBody>
          <a:bodyPr/>
          <a:lstStyle>
            <a:lvl1pPr marL="180975" indent="-169863">
              <a:tabLst/>
              <a:defRPr sz="1800"/>
            </a:lvl1pPr>
          </a:lstStyle>
          <a:p>
            <a:pPr lvl="0"/>
            <a:r>
              <a:rPr lang="en-US"/>
              <a:t>Edit Master text styles</a:t>
            </a:r>
          </a:p>
        </p:txBody>
      </p:sp>
      <p:sp>
        <p:nvSpPr>
          <p:cNvPr id="13" name="Picture" descr="Image">
            <a:extLst>
              <a:ext uri="{FF2B5EF4-FFF2-40B4-BE49-F238E27FC236}">
                <a16:creationId xmlns:a16="http://schemas.microsoft.com/office/drawing/2014/main" id="{E95E3DE4-2C02-DF4D-871A-130A912A3EB7}"/>
              </a:ext>
            </a:extLst>
          </p:cNvPr>
          <p:cNvSpPr>
            <a:spLocks noGrp="1"/>
          </p:cNvSpPr>
          <p:nvPr>
            <p:ph type="pic" sz="quarter" idx="17" hasCustomPrompt="1"/>
          </p:nvPr>
        </p:nvSpPr>
        <p:spPr>
          <a:xfrm>
            <a:off x="4295800" y="900000"/>
            <a:ext cx="3420000" cy="2880000"/>
          </a:xfrm>
          <a:solidFill>
            <a:srgbClr val="FFFFFF"/>
          </a:solidFill>
          <a:ln>
            <a:noFill/>
          </a:ln>
        </p:spPr>
        <p:txBody>
          <a:bodyPr anchor="b" anchorCtr="0"/>
          <a:lstStyle>
            <a:lvl1pPr marL="11112" indent="0" algn="ctr">
              <a:buNone/>
              <a:defRPr sz="2400"/>
            </a:lvl1pPr>
          </a:lstStyle>
          <a:p>
            <a:r>
              <a:rPr lang="en-GB"/>
              <a:t>Click to add picture</a:t>
            </a:r>
            <a:br>
              <a:rPr lang="en-GB"/>
            </a:br>
            <a:endParaRPr lang="en-GB"/>
          </a:p>
        </p:txBody>
      </p:sp>
      <p:sp>
        <p:nvSpPr>
          <p:cNvPr id="10" name="Text" descr="Text">
            <a:extLst>
              <a:ext uri="{FF2B5EF4-FFF2-40B4-BE49-F238E27FC236}">
                <a16:creationId xmlns:a16="http://schemas.microsoft.com/office/drawing/2014/main" id="{F7085F07-56B0-4443-841E-8375628232BD}"/>
              </a:ext>
            </a:extLst>
          </p:cNvPr>
          <p:cNvSpPr>
            <a:spLocks noGrp="1"/>
          </p:cNvSpPr>
          <p:nvPr>
            <p:ph type="body" sz="quarter" idx="14"/>
          </p:nvPr>
        </p:nvSpPr>
        <p:spPr>
          <a:xfrm>
            <a:off x="4320000" y="4017600"/>
            <a:ext cx="3420000" cy="2304000"/>
          </a:xfrm>
        </p:spPr>
        <p:txBody>
          <a:bodyPr/>
          <a:lstStyle>
            <a:lvl1pPr marL="180975" indent="-169863">
              <a:tabLst/>
              <a:defRPr sz="1800"/>
            </a:lvl1pPr>
          </a:lstStyle>
          <a:p>
            <a:pPr lvl="0"/>
            <a:r>
              <a:rPr lang="en-US"/>
              <a:t>Edit Master text styles</a:t>
            </a:r>
          </a:p>
        </p:txBody>
      </p:sp>
      <p:sp>
        <p:nvSpPr>
          <p:cNvPr id="15" name="Picture" descr="Image">
            <a:extLst>
              <a:ext uri="{FF2B5EF4-FFF2-40B4-BE49-F238E27FC236}">
                <a16:creationId xmlns:a16="http://schemas.microsoft.com/office/drawing/2014/main" id="{08A0AD7D-724B-E44B-89BE-D93B46E6BC83}"/>
              </a:ext>
            </a:extLst>
          </p:cNvPr>
          <p:cNvSpPr>
            <a:spLocks noGrp="1"/>
          </p:cNvSpPr>
          <p:nvPr>
            <p:ph type="pic" sz="quarter" idx="18" hasCustomPrompt="1"/>
          </p:nvPr>
        </p:nvSpPr>
        <p:spPr>
          <a:xfrm>
            <a:off x="8256240" y="900000"/>
            <a:ext cx="3420000" cy="2880000"/>
          </a:xfrm>
          <a:solidFill>
            <a:srgbClr val="FFFFFF"/>
          </a:solidFill>
          <a:ln>
            <a:noFill/>
          </a:ln>
        </p:spPr>
        <p:txBody>
          <a:bodyPr anchor="b" anchorCtr="0"/>
          <a:lstStyle>
            <a:lvl1pPr marL="11112" indent="0" algn="ctr">
              <a:buNone/>
              <a:defRPr sz="2400"/>
            </a:lvl1pPr>
          </a:lstStyle>
          <a:p>
            <a:r>
              <a:rPr lang="en-GB"/>
              <a:t>Click to add picture</a:t>
            </a:r>
            <a:br>
              <a:rPr lang="en-GB"/>
            </a:br>
            <a:endParaRPr lang="en-GB"/>
          </a:p>
        </p:txBody>
      </p:sp>
      <p:sp>
        <p:nvSpPr>
          <p:cNvPr id="11" name="Text" descr="Text">
            <a:extLst>
              <a:ext uri="{FF2B5EF4-FFF2-40B4-BE49-F238E27FC236}">
                <a16:creationId xmlns:a16="http://schemas.microsoft.com/office/drawing/2014/main" id="{BB07EA65-C349-F04B-BF09-CC2483489C50}"/>
              </a:ext>
            </a:extLst>
          </p:cNvPr>
          <p:cNvSpPr>
            <a:spLocks noGrp="1"/>
          </p:cNvSpPr>
          <p:nvPr>
            <p:ph type="body" sz="quarter" idx="15"/>
          </p:nvPr>
        </p:nvSpPr>
        <p:spPr>
          <a:xfrm>
            <a:off x="8280218" y="4017600"/>
            <a:ext cx="3420000" cy="2304000"/>
          </a:xfrm>
        </p:spPr>
        <p:txBody>
          <a:bodyPr/>
          <a:lstStyle>
            <a:lvl1pPr marL="180975" indent="-169863">
              <a:tabLst/>
              <a:defRPr sz="1800"/>
            </a:lvl1pPr>
          </a:lstStyle>
          <a:p>
            <a:pPr lvl="0"/>
            <a:r>
              <a:rPr lang="en-US"/>
              <a:t>Edit Master text styles</a:t>
            </a:r>
          </a:p>
        </p:txBody>
      </p:sp>
      <p:sp>
        <p:nvSpPr>
          <p:cNvPr id="3" name="Date Placeholder 2">
            <a:extLst>
              <a:ext uri="{FF2B5EF4-FFF2-40B4-BE49-F238E27FC236}">
                <a16:creationId xmlns:a16="http://schemas.microsoft.com/office/drawing/2014/main" id="{06E4EAF8-165C-2D4A-9B32-495E40A0715F}"/>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5EBBB3CA-848C-EF44-BEE5-EB67145F2B76}"/>
              </a:ext>
            </a:extLst>
          </p:cNvPr>
          <p:cNvSpPr>
            <a:spLocks noGrp="1"/>
          </p:cNvSpPr>
          <p:nvPr>
            <p:ph type="ftr" sz="quarter" idx="11"/>
          </p:nvPr>
        </p:nvSpPr>
        <p:spPr/>
        <p:txBody>
          <a:bodyPr/>
          <a:lstStyle/>
          <a:p>
            <a:pPr>
              <a:defRPr/>
            </a:pPr>
            <a:r>
              <a:rPr lang="en-US"/>
              <a:t>22222</a:t>
            </a:r>
          </a:p>
        </p:txBody>
      </p:sp>
      <p:sp>
        <p:nvSpPr>
          <p:cNvPr id="5" name="Slide Number Placeholder 4">
            <a:extLst>
              <a:ext uri="{FF2B5EF4-FFF2-40B4-BE49-F238E27FC236}">
                <a16:creationId xmlns:a16="http://schemas.microsoft.com/office/drawing/2014/main" id="{BADB6E47-510B-8542-8D2A-81F475B8DED3}"/>
              </a:ext>
            </a:extLst>
          </p:cNvPr>
          <p:cNvSpPr>
            <a:spLocks noGrp="1"/>
          </p:cNvSpPr>
          <p:nvPr>
            <p:ph type="sldNum" sz="quarter" idx="12"/>
          </p:nvPr>
        </p:nvSpPr>
        <p:spPr/>
        <p:txBody>
          <a:bodyPr/>
          <a:lstStyle/>
          <a:p>
            <a:pPr>
              <a:defRPr/>
            </a:pPr>
            <a:fld id="{A68DF897-BF7D-364E-94C4-DBD7D61CD3A9}" type="slidenum">
              <a:rPr lang="en-US" smtClean="0"/>
              <a:pPr>
                <a:defRPr/>
              </a:pPr>
              <a:t>‹#›</a:t>
            </a:fld>
            <a:endParaRPr lang="en-US"/>
          </a:p>
        </p:txBody>
      </p:sp>
    </p:spTree>
    <p:extLst>
      <p:ext uri="{BB962C8B-B14F-4D97-AF65-F5344CB8AC3E}">
        <p14:creationId xmlns:p14="http://schemas.microsoft.com/office/powerpoint/2010/main" val="14908585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UCL Table">
    <p:spTree>
      <p:nvGrpSpPr>
        <p:cNvPr id="1" name=""/>
        <p:cNvGrpSpPr/>
        <p:nvPr/>
      </p:nvGrpSpPr>
      <p:grpSpPr>
        <a:xfrm>
          <a:off x="0" y="0"/>
          <a:ext cx="0" cy="0"/>
          <a:chOff x="0" y="0"/>
          <a:chExt cx="0" cy="0"/>
        </a:xfrm>
      </p:grpSpPr>
      <p:sp>
        <p:nvSpPr>
          <p:cNvPr id="2" name="Main Headline" descr="Headline">
            <a:extLst>
              <a:ext uri="{FF2B5EF4-FFF2-40B4-BE49-F238E27FC236}">
                <a16:creationId xmlns:a16="http://schemas.microsoft.com/office/drawing/2014/main" id="{D136E2B9-C028-5142-BBB3-807BD19349DB}"/>
              </a:ext>
            </a:extLst>
          </p:cNvPr>
          <p:cNvSpPr>
            <a:spLocks noGrp="1"/>
          </p:cNvSpPr>
          <p:nvPr>
            <p:ph type="title" hasCustomPrompt="1"/>
          </p:nvPr>
        </p:nvSpPr>
        <p:spPr>
          <a:xfrm>
            <a:off x="360000" y="899999"/>
            <a:ext cx="8999900" cy="1368000"/>
          </a:xfrm>
        </p:spPr>
        <p:txBody>
          <a:bodyPr/>
          <a:lstStyle/>
          <a:p>
            <a:r>
              <a:rPr lang="en-US"/>
              <a:t>Main headline, Arial 44pt bold</a:t>
            </a:r>
          </a:p>
        </p:txBody>
      </p:sp>
      <p:sp>
        <p:nvSpPr>
          <p:cNvPr id="11" name="Table" descr="Text / Table">
            <a:extLst>
              <a:ext uri="{FF2B5EF4-FFF2-40B4-BE49-F238E27FC236}">
                <a16:creationId xmlns:a16="http://schemas.microsoft.com/office/drawing/2014/main" id="{4DEFD8C9-6C2B-9C49-9F6F-5A35A2B747AF}"/>
              </a:ext>
            </a:extLst>
          </p:cNvPr>
          <p:cNvSpPr>
            <a:spLocks noGrp="1"/>
          </p:cNvSpPr>
          <p:nvPr>
            <p:ph type="tbl" sz="quarter" idx="14" hasCustomPrompt="1"/>
          </p:nvPr>
        </p:nvSpPr>
        <p:spPr>
          <a:xfrm>
            <a:off x="360363" y="2286001"/>
            <a:ext cx="11553825" cy="4073524"/>
          </a:xfrm>
        </p:spPr>
        <p:txBody>
          <a:bodyPr/>
          <a:lstStyle/>
          <a:p>
            <a:r>
              <a:rPr lang="en-GB"/>
              <a:t>Click to add table</a:t>
            </a:r>
            <a:endParaRPr lang="en-US"/>
          </a:p>
        </p:txBody>
      </p:sp>
      <p:sp>
        <p:nvSpPr>
          <p:cNvPr id="8" name="Text">
            <a:extLst>
              <a:ext uri="{FF2B5EF4-FFF2-40B4-BE49-F238E27FC236}">
                <a16:creationId xmlns:a16="http://schemas.microsoft.com/office/drawing/2014/main" id="{D31E44D0-02C4-914B-B5F4-F5B0F5862CBB}"/>
              </a:ext>
            </a:extLst>
          </p:cNvPr>
          <p:cNvSpPr>
            <a:spLocks noGrp="1"/>
          </p:cNvSpPr>
          <p:nvPr>
            <p:ph type="body" sz="quarter" idx="15"/>
          </p:nvPr>
        </p:nvSpPr>
        <p:spPr>
          <a:xfrm>
            <a:off x="9366454" y="2414430"/>
            <a:ext cx="2557322" cy="2623913"/>
          </a:xfrm>
        </p:spPr>
        <p:txBody>
          <a:bodyPr/>
          <a:lstStyle>
            <a:lvl1pPr marL="180975" indent="-169863">
              <a:tabLst/>
              <a:defRPr sz="1800"/>
            </a:lvl1pPr>
          </a:lstStyle>
          <a:p>
            <a:pPr lvl="0"/>
            <a:r>
              <a:rPr lang="en-US"/>
              <a:t>Edit Master text styles</a:t>
            </a:r>
          </a:p>
        </p:txBody>
      </p:sp>
      <p:sp>
        <p:nvSpPr>
          <p:cNvPr id="3" name="Date Placeholder 2">
            <a:extLst>
              <a:ext uri="{FF2B5EF4-FFF2-40B4-BE49-F238E27FC236}">
                <a16:creationId xmlns:a16="http://schemas.microsoft.com/office/drawing/2014/main" id="{06E4EAF8-165C-2D4A-9B32-495E40A0715F}"/>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5EBBB3CA-848C-EF44-BEE5-EB67145F2B76}"/>
              </a:ext>
            </a:extLst>
          </p:cNvPr>
          <p:cNvSpPr>
            <a:spLocks noGrp="1"/>
          </p:cNvSpPr>
          <p:nvPr>
            <p:ph type="ftr" sz="quarter" idx="11"/>
          </p:nvPr>
        </p:nvSpPr>
        <p:spPr/>
        <p:txBody>
          <a:bodyPr/>
          <a:lstStyle/>
          <a:p>
            <a:pPr>
              <a:defRPr/>
            </a:pPr>
            <a:r>
              <a:rPr lang="en-US"/>
              <a:t>22222</a:t>
            </a:r>
          </a:p>
        </p:txBody>
      </p:sp>
      <p:sp>
        <p:nvSpPr>
          <p:cNvPr id="5" name="Slide Number Placeholder 4">
            <a:extLst>
              <a:ext uri="{FF2B5EF4-FFF2-40B4-BE49-F238E27FC236}">
                <a16:creationId xmlns:a16="http://schemas.microsoft.com/office/drawing/2014/main" id="{BADB6E47-510B-8542-8D2A-81F475B8DED3}"/>
              </a:ext>
            </a:extLst>
          </p:cNvPr>
          <p:cNvSpPr>
            <a:spLocks noGrp="1"/>
          </p:cNvSpPr>
          <p:nvPr>
            <p:ph type="sldNum" sz="quarter" idx="12"/>
          </p:nvPr>
        </p:nvSpPr>
        <p:spPr/>
        <p:txBody>
          <a:bodyPr/>
          <a:lstStyle/>
          <a:p>
            <a:pPr>
              <a:defRPr/>
            </a:pPr>
            <a:fld id="{A68DF897-BF7D-364E-94C4-DBD7D61CD3A9}" type="slidenum">
              <a:rPr lang="en-US" smtClean="0"/>
              <a:pPr>
                <a:defRPr/>
              </a:pPr>
              <a:t>‹#›</a:t>
            </a:fld>
            <a:endParaRPr lang="en-US"/>
          </a:p>
        </p:txBody>
      </p:sp>
    </p:spTree>
    <p:extLst>
      <p:ext uri="{BB962C8B-B14F-4D97-AF65-F5344CB8AC3E}">
        <p14:creationId xmlns:p14="http://schemas.microsoft.com/office/powerpoint/2010/main" val="38690635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UCL Table 2">
    <p:spTree>
      <p:nvGrpSpPr>
        <p:cNvPr id="1" name=""/>
        <p:cNvGrpSpPr/>
        <p:nvPr/>
      </p:nvGrpSpPr>
      <p:grpSpPr>
        <a:xfrm>
          <a:off x="0" y="0"/>
          <a:ext cx="0" cy="0"/>
          <a:chOff x="0" y="0"/>
          <a:chExt cx="0" cy="0"/>
        </a:xfrm>
      </p:grpSpPr>
      <p:sp>
        <p:nvSpPr>
          <p:cNvPr id="2" name="Main Headline" descr="Headline">
            <a:extLst>
              <a:ext uri="{FF2B5EF4-FFF2-40B4-BE49-F238E27FC236}">
                <a16:creationId xmlns:a16="http://schemas.microsoft.com/office/drawing/2014/main" id="{D136E2B9-C028-5142-BBB3-807BD19349DB}"/>
              </a:ext>
            </a:extLst>
          </p:cNvPr>
          <p:cNvSpPr>
            <a:spLocks noGrp="1"/>
          </p:cNvSpPr>
          <p:nvPr>
            <p:ph type="title" hasCustomPrompt="1"/>
          </p:nvPr>
        </p:nvSpPr>
        <p:spPr>
          <a:xfrm>
            <a:off x="360000" y="899999"/>
            <a:ext cx="8999900" cy="1368000"/>
          </a:xfrm>
        </p:spPr>
        <p:txBody>
          <a:bodyPr/>
          <a:lstStyle/>
          <a:p>
            <a:r>
              <a:rPr lang="en-US"/>
              <a:t>Main headline, Arial 44pt bold</a:t>
            </a:r>
          </a:p>
        </p:txBody>
      </p:sp>
      <p:sp>
        <p:nvSpPr>
          <p:cNvPr id="7" name="Table" descr="Text / Table">
            <a:extLst>
              <a:ext uri="{FF2B5EF4-FFF2-40B4-BE49-F238E27FC236}">
                <a16:creationId xmlns:a16="http://schemas.microsoft.com/office/drawing/2014/main" id="{01422A73-1E05-8B44-93EA-70AD3FCEEC9E}"/>
              </a:ext>
            </a:extLst>
          </p:cNvPr>
          <p:cNvSpPr>
            <a:spLocks noGrp="1"/>
          </p:cNvSpPr>
          <p:nvPr>
            <p:ph type="tbl" sz="quarter" idx="14" hasCustomPrompt="1"/>
          </p:nvPr>
        </p:nvSpPr>
        <p:spPr>
          <a:xfrm>
            <a:off x="360363" y="2286001"/>
            <a:ext cx="11553825" cy="4073524"/>
          </a:xfrm>
        </p:spPr>
        <p:txBody>
          <a:bodyPr/>
          <a:lstStyle/>
          <a:p>
            <a:r>
              <a:rPr lang="en-GB"/>
              <a:t>Click to add table</a:t>
            </a:r>
            <a:endParaRPr lang="en-US"/>
          </a:p>
        </p:txBody>
      </p:sp>
      <p:sp>
        <p:nvSpPr>
          <p:cNvPr id="9" name="Text">
            <a:extLst>
              <a:ext uri="{FF2B5EF4-FFF2-40B4-BE49-F238E27FC236}">
                <a16:creationId xmlns:a16="http://schemas.microsoft.com/office/drawing/2014/main" id="{AD015BAE-CDFB-0848-8398-8E01CAEBAAEC}"/>
              </a:ext>
            </a:extLst>
          </p:cNvPr>
          <p:cNvSpPr>
            <a:spLocks noGrp="1"/>
          </p:cNvSpPr>
          <p:nvPr>
            <p:ph type="body" sz="quarter" idx="13"/>
          </p:nvPr>
        </p:nvSpPr>
        <p:spPr>
          <a:xfrm>
            <a:off x="360000" y="3451091"/>
            <a:ext cx="2610000" cy="2894291"/>
          </a:xfrm>
          <a:noFill/>
        </p:spPr>
        <p:txBody>
          <a:bodyPr lIns="0" tIns="0" rIns="0" bIns="0"/>
          <a:lstStyle>
            <a:lvl1pPr>
              <a:defRPr sz="1800"/>
            </a:lvl1pPr>
            <a:lvl2pPr>
              <a:buFontTx/>
              <a:buNone/>
              <a:defRPr/>
            </a:lvl2pPr>
          </a:lstStyle>
          <a:p>
            <a:pPr lvl="0"/>
            <a:r>
              <a:rPr lang="en-US"/>
              <a:t>Edit Master text styles</a:t>
            </a:r>
          </a:p>
        </p:txBody>
      </p:sp>
      <p:sp>
        <p:nvSpPr>
          <p:cNvPr id="3" name="Date Placeholder 2">
            <a:extLst>
              <a:ext uri="{FF2B5EF4-FFF2-40B4-BE49-F238E27FC236}">
                <a16:creationId xmlns:a16="http://schemas.microsoft.com/office/drawing/2014/main" id="{06E4EAF8-165C-2D4A-9B32-495E40A0715F}"/>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5EBBB3CA-848C-EF44-BEE5-EB67145F2B76}"/>
              </a:ext>
            </a:extLst>
          </p:cNvPr>
          <p:cNvSpPr>
            <a:spLocks noGrp="1"/>
          </p:cNvSpPr>
          <p:nvPr>
            <p:ph type="ftr" sz="quarter" idx="11"/>
          </p:nvPr>
        </p:nvSpPr>
        <p:spPr/>
        <p:txBody>
          <a:bodyPr/>
          <a:lstStyle/>
          <a:p>
            <a:pPr>
              <a:defRPr/>
            </a:pPr>
            <a:r>
              <a:rPr lang="en-US"/>
              <a:t>22222</a:t>
            </a:r>
          </a:p>
        </p:txBody>
      </p:sp>
      <p:sp>
        <p:nvSpPr>
          <p:cNvPr id="5" name="Slide Number Placeholder 4">
            <a:extLst>
              <a:ext uri="{FF2B5EF4-FFF2-40B4-BE49-F238E27FC236}">
                <a16:creationId xmlns:a16="http://schemas.microsoft.com/office/drawing/2014/main" id="{BADB6E47-510B-8542-8D2A-81F475B8DED3}"/>
              </a:ext>
            </a:extLst>
          </p:cNvPr>
          <p:cNvSpPr>
            <a:spLocks noGrp="1"/>
          </p:cNvSpPr>
          <p:nvPr>
            <p:ph type="sldNum" sz="quarter" idx="12"/>
          </p:nvPr>
        </p:nvSpPr>
        <p:spPr/>
        <p:txBody>
          <a:bodyPr/>
          <a:lstStyle/>
          <a:p>
            <a:pPr>
              <a:defRPr/>
            </a:pPr>
            <a:fld id="{A68DF897-BF7D-364E-94C4-DBD7D61CD3A9}" type="slidenum">
              <a:rPr lang="en-US" smtClean="0"/>
              <a:pPr>
                <a:defRPr/>
              </a:pPr>
              <a:t>‹#›</a:t>
            </a:fld>
            <a:endParaRPr lang="en-US"/>
          </a:p>
        </p:txBody>
      </p:sp>
    </p:spTree>
    <p:extLst>
      <p:ext uri="{BB962C8B-B14F-4D97-AF65-F5344CB8AC3E}">
        <p14:creationId xmlns:p14="http://schemas.microsoft.com/office/powerpoint/2010/main" val="42247062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UCL Contact 2 column ">
    <p:spTree>
      <p:nvGrpSpPr>
        <p:cNvPr id="1" name=""/>
        <p:cNvGrpSpPr/>
        <p:nvPr/>
      </p:nvGrpSpPr>
      <p:grpSpPr>
        <a:xfrm>
          <a:off x="0" y="0"/>
          <a:ext cx="0" cy="0"/>
          <a:chOff x="0" y="0"/>
          <a:chExt cx="0" cy="0"/>
        </a:xfrm>
      </p:grpSpPr>
      <p:sp>
        <p:nvSpPr>
          <p:cNvPr id="2" name="Main Headline" descr="Headline">
            <a:extLst>
              <a:ext uri="{FF2B5EF4-FFF2-40B4-BE49-F238E27FC236}">
                <a16:creationId xmlns:a16="http://schemas.microsoft.com/office/drawing/2014/main" id="{D136E2B9-C028-5142-BBB3-807BD19349DB}"/>
              </a:ext>
            </a:extLst>
          </p:cNvPr>
          <p:cNvSpPr>
            <a:spLocks noGrp="1"/>
          </p:cNvSpPr>
          <p:nvPr>
            <p:ph type="title" hasCustomPrompt="1"/>
          </p:nvPr>
        </p:nvSpPr>
        <p:spPr>
          <a:xfrm>
            <a:off x="360000" y="899999"/>
            <a:ext cx="8999900" cy="1368000"/>
          </a:xfrm>
        </p:spPr>
        <p:txBody>
          <a:bodyPr/>
          <a:lstStyle/>
          <a:p>
            <a:r>
              <a:rPr lang="en-GB"/>
              <a:t>Useful links &amp; contact details</a:t>
            </a:r>
            <a:endParaRPr lang="en-US"/>
          </a:p>
        </p:txBody>
      </p:sp>
      <p:sp>
        <p:nvSpPr>
          <p:cNvPr id="21" name="Text" descr="Text">
            <a:extLst>
              <a:ext uri="{FF2B5EF4-FFF2-40B4-BE49-F238E27FC236}">
                <a16:creationId xmlns:a16="http://schemas.microsoft.com/office/drawing/2014/main" id="{82579D70-1A08-DC42-8CE8-ACA8360A7F42}"/>
              </a:ext>
            </a:extLst>
          </p:cNvPr>
          <p:cNvSpPr>
            <a:spLocks noGrp="1"/>
          </p:cNvSpPr>
          <p:nvPr>
            <p:ph type="body" sz="quarter" idx="13"/>
          </p:nvPr>
        </p:nvSpPr>
        <p:spPr>
          <a:xfrm>
            <a:off x="360000" y="2412000"/>
            <a:ext cx="5399088" cy="3600000"/>
          </a:xfrm>
        </p:spPr>
        <p:txBody>
          <a:bodyPr/>
          <a:lstStyle>
            <a:lvl1pPr marL="180975" indent="-169863">
              <a:tabLst/>
              <a:defRPr sz="2400">
                <a:latin typeface="+mn-lt"/>
              </a:defRPr>
            </a:lvl1pPr>
          </a:lstStyle>
          <a:p>
            <a:pPr lvl="0"/>
            <a:r>
              <a:rPr lang="en-US"/>
              <a:t>Edit Master text styles</a:t>
            </a:r>
          </a:p>
        </p:txBody>
      </p:sp>
      <p:sp>
        <p:nvSpPr>
          <p:cNvPr id="22" name="Text" descr="Text">
            <a:extLst>
              <a:ext uri="{FF2B5EF4-FFF2-40B4-BE49-F238E27FC236}">
                <a16:creationId xmlns:a16="http://schemas.microsoft.com/office/drawing/2014/main" id="{82B359B7-CB0C-544C-88EE-891FC732EECE}"/>
              </a:ext>
            </a:extLst>
          </p:cNvPr>
          <p:cNvSpPr>
            <a:spLocks noGrp="1"/>
          </p:cNvSpPr>
          <p:nvPr>
            <p:ph type="body" sz="quarter" idx="14"/>
          </p:nvPr>
        </p:nvSpPr>
        <p:spPr>
          <a:xfrm>
            <a:off x="5940000" y="2412000"/>
            <a:ext cx="5399088" cy="3600000"/>
          </a:xfrm>
        </p:spPr>
        <p:txBody>
          <a:bodyPr/>
          <a:lstStyle>
            <a:lvl1pPr marL="180975" indent="-169863">
              <a:tabLst/>
              <a:defRPr sz="2400">
                <a:latin typeface="+mn-lt"/>
              </a:defRPr>
            </a:lvl1pPr>
          </a:lstStyle>
          <a:p>
            <a:pPr lvl="0"/>
            <a:r>
              <a:rPr lang="en-US" sz="2400">
                <a:latin typeface="Arial" panose="020B0604020202020204" pitchFamily="34" charset="0"/>
                <a:cs typeface="Arial" panose="020B0604020202020204" pitchFamily="34" charset="0"/>
              </a:rPr>
              <a:t>Edit Master text styles</a:t>
            </a:r>
          </a:p>
        </p:txBody>
      </p:sp>
      <p:sp>
        <p:nvSpPr>
          <p:cNvPr id="3" name="Date Placeholder 2">
            <a:extLst>
              <a:ext uri="{FF2B5EF4-FFF2-40B4-BE49-F238E27FC236}">
                <a16:creationId xmlns:a16="http://schemas.microsoft.com/office/drawing/2014/main" id="{06E4EAF8-165C-2D4A-9B32-495E40A0715F}"/>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5EBBB3CA-848C-EF44-BEE5-EB67145F2B76}"/>
              </a:ext>
            </a:extLst>
          </p:cNvPr>
          <p:cNvSpPr>
            <a:spLocks noGrp="1"/>
          </p:cNvSpPr>
          <p:nvPr>
            <p:ph type="ftr" sz="quarter" idx="11"/>
          </p:nvPr>
        </p:nvSpPr>
        <p:spPr/>
        <p:txBody>
          <a:bodyPr/>
          <a:lstStyle/>
          <a:p>
            <a:pPr>
              <a:defRPr/>
            </a:pPr>
            <a:r>
              <a:rPr lang="en-US"/>
              <a:t>22222</a:t>
            </a:r>
          </a:p>
        </p:txBody>
      </p:sp>
      <p:sp>
        <p:nvSpPr>
          <p:cNvPr id="5" name="Slide Number Placeholder 4">
            <a:extLst>
              <a:ext uri="{FF2B5EF4-FFF2-40B4-BE49-F238E27FC236}">
                <a16:creationId xmlns:a16="http://schemas.microsoft.com/office/drawing/2014/main" id="{BADB6E47-510B-8542-8D2A-81F475B8DED3}"/>
              </a:ext>
            </a:extLst>
          </p:cNvPr>
          <p:cNvSpPr>
            <a:spLocks noGrp="1"/>
          </p:cNvSpPr>
          <p:nvPr>
            <p:ph type="sldNum" sz="quarter" idx="12"/>
          </p:nvPr>
        </p:nvSpPr>
        <p:spPr/>
        <p:txBody>
          <a:bodyPr/>
          <a:lstStyle/>
          <a:p>
            <a:pPr>
              <a:defRPr/>
            </a:pPr>
            <a:fld id="{A68DF897-BF7D-364E-94C4-DBD7D61CD3A9}" type="slidenum">
              <a:rPr lang="en-US" smtClean="0"/>
              <a:pPr>
                <a:defRPr/>
              </a:pPr>
              <a:t>‹#›</a:t>
            </a:fld>
            <a:endParaRPr lang="en-US"/>
          </a:p>
        </p:txBody>
      </p:sp>
    </p:spTree>
    <p:extLst>
      <p:ext uri="{BB962C8B-B14F-4D97-AF65-F5344CB8AC3E}">
        <p14:creationId xmlns:p14="http://schemas.microsoft.com/office/powerpoint/2010/main" val="3521331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CL Title slide 3">
    <p:spTree>
      <p:nvGrpSpPr>
        <p:cNvPr id="1" name=""/>
        <p:cNvGrpSpPr/>
        <p:nvPr/>
      </p:nvGrpSpPr>
      <p:grpSpPr>
        <a:xfrm>
          <a:off x="0" y="0"/>
          <a:ext cx="0" cy="0"/>
          <a:chOff x="0" y="0"/>
          <a:chExt cx="0" cy="0"/>
        </a:xfrm>
      </p:grpSpPr>
      <p:sp>
        <p:nvSpPr>
          <p:cNvPr id="13" name="Background">
            <a:extLst>
              <a:ext uri="{FF2B5EF4-FFF2-40B4-BE49-F238E27FC236}">
                <a16:creationId xmlns:a16="http://schemas.microsoft.com/office/drawing/2014/main" id="{7E0FC6D2-4499-5C4C-8C93-C7590708B796}"/>
              </a:ext>
            </a:extLst>
          </p:cNvPr>
          <p:cNvSpPr/>
          <p:nvPr userDrawn="1"/>
        </p:nvSpPr>
        <p:spPr>
          <a:xfrm>
            <a:off x="0" y="0"/>
            <a:ext cx="12192000" cy="142503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UCL Brandi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25" cy="1341123"/>
          </a:xfrm>
          <a:prstGeom prst="rect">
            <a:avLst/>
          </a:prstGeom>
        </p:spPr>
      </p:pic>
      <p:sp>
        <p:nvSpPr>
          <p:cNvPr id="19" name="Department name">
            <a:extLst>
              <a:ext uri="{FF2B5EF4-FFF2-40B4-BE49-F238E27FC236}">
                <a16:creationId xmlns:a16="http://schemas.microsoft.com/office/drawing/2014/main" id="{879D505D-1EAF-D546-930D-569167276535}"/>
              </a:ext>
            </a:extLst>
          </p:cNvPr>
          <p:cNvSpPr>
            <a:spLocks noGrp="1"/>
          </p:cNvSpPr>
          <p:nvPr>
            <p:ph type="body" sz="quarter" idx="10" hasCustomPrompt="1"/>
          </p:nvPr>
        </p:nvSpPr>
        <p:spPr>
          <a:xfrm>
            <a:off x="360000" y="360000"/>
            <a:ext cx="5760000" cy="720000"/>
          </a:xfrm>
        </p:spPr>
        <p:txBody>
          <a:bodyPr/>
          <a:lstStyle>
            <a:lvl1pPr marL="11112" indent="0">
              <a:buNone/>
              <a:defRPr sz="1400" b="1" i="0" cap="none" baseline="0">
                <a:solidFill>
                  <a:srgbClr val="FFFFFF"/>
                </a:solidFill>
                <a:latin typeface="+mj-lt"/>
              </a:defRPr>
            </a:lvl1pPr>
          </a:lstStyle>
          <a:p>
            <a:pPr lvl="0"/>
            <a:r>
              <a:rPr lang="en-GB"/>
              <a:t>Faculty, Department</a:t>
            </a:r>
            <a:endParaRPr lang="en-US"/>
          </a:p>
        </p:txBody>
      </p:sp>
      <p:sp>
        <p:nvSpPr>
          <p:cNvPr id="11" name="Picture" descr="Image">
            <a:extLst>
              <a:ext uri="{FF2B5EF4-FFF2-40B4-BE49-F238E27FC236}">
                <a16:creationId xmlns:a16="http://schemas.microsoft.com/office/drawing/2014/main" id="{D7C34FC0-F8B1-D041-9578-733D7F3C687D}"/>
              </a:ext>
            </a:extLst>
          </p:cNvPr>
          <p:cNvSpPr>
            <a:spLocks noGrp="1"/>
          </p:cNvSpPr>
          <p:nvPr>
            <p:ph type="pic" sz="quarter" idx="12" hasCustomPrompt="1"/>
          </p:nvPr>
        </p:nvSpPr>
        <p:spPr>
          <a:xfrm>
            <a:off x="0" y="1440000"/>
            <a:ext cx="12192000" cy="5421086"/>
          </a:xfrm>
          <a:ln>
            <a:noFill/>
          </a:ln>
        </p:spPr>
        <p:txBody>
          <a:bodyPr anchor="b" anchorCtr="0"/>
          <a:lstStyle>
            <a:lvl1pPr marL="11112" indent="0" algn="ctr">
              <a:buNone/>
              <a:defRPr sz="2400"/>
            </a:lvl1pPr>
          </a:lstStyle>
          <a:p>
            <a:r>
              <a:rPr lang="en-GB"/>
              <a:t>Click to add picture</a:t>
            </a:r>
            <a:br>
              <a:rPr lang="en-GB"/>
            </a:br>
            <a:endParaRPr lang="en-GB"/>
          </a:p>
          <a:p>
            <a:endParaRPr lang="en-US"/>
          </a:p>
          <a:p>
            <a:endParaRPr lang="en-US"/>
          </a:p>
          <a:p>
            <a:endParaRPr lang="en-US"/>
          </a:p>
        </p:txBody>
      </p:sp>
      <p:sp>
        <p:nvSpPr>
          <p:cNvPr id="10" name="Main Headline" descr="Headline">
            <a:extLst>
              <a:ext uri="{FF2B5EF4-FFF2-40B4-BE49-F238E27FC236}">
                <a16:creationId xmlns:a16="http://schemas.microsoft.com/office/drawing/2014/main" id="{5F848594-69CD-DA4E-BB25-23F671A7C1BC}"/>
              </a:ext>
            </a:extLst>
          </p:cNvPr>
          <p:cNvSpPr>
            <a:spLocks noGrp="1"/>
          </p:cNvSpPr>
          <p:nvPr>
            <p:ph type="title" hasCustomPrompt="1"/>
          </p:nvPr>
        </p:nvSpPr>
        <p:spPr>
          <a:xfrm>
            <a:off x="0" y="1549105"/>
            <a:ext cx="7560000" cy="2340000"/>
          </a:xfrm>
          <a:solidFill>
            <a:srgbClr val="FFFFFF"/>
          </a:solidFill>
        </p:spPr>
        <p:txBody>
          <a:bodyPr lIns="360000" tIns="180000"/>
          <a:lstStyle>
            <a:lvl1pPr>
              <a:defRPr baseline="0">
                <a:solidFill>
                  <a:srgbClr val="000000"/>
                </a:solidFill>
              </a:defRPr>
            </a:lvl1pPr>
          </a:lstStyle>
          <a:p>
            <a:r>
              <a:rPr lang="en-US"/>
              <a:t>Main headline,</a:t>
            </a:r>
            <a:br>
              <a:rPr lang="en-US"/>
            </a:br>
            <a:r>
              <a:rPr lang="en-US"/>
              <a:t>Arial 44pt bold</a:t>
            </a:r>
          </a:p>
        </p:txBody>
      </p:sp>
      <p:sp>
        <p:nvSpPr>
          <p:cNvPr id="5" name="Sub Heading" descr="Sub heading">
            <a:extLst>
              <a:ext uri="{FF2B5EF4-FFF2-40B4-BE49-F238E27FC236}">
                <a16:creationId xmlns:a16="http://schemas.microsoft.com/office/drawing/2014/main" id="{D5AB2EC5-97D3-8D44-BB0B-9125E87D1F9D}"/>
              </a:ext>
            </a:extLst>
          </p:cNvPr>
          <p:cNvSpPr>
            <a:spLocks noGrp="1"/>
          </p:cNvSpPr>
          <p:nvPr>
            <p:ph type="body" sz="quarter" idx="11"/>
          </p:nvPr>
        </p:nvSpPr>
        <p:spPr>
          <a:xfrm>
            <a:off x="359999" y="3239999"/>
            <a:ext cx="6840000" cy="651777"/>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3600" baseline="0">
                <a:solidFill>
                  <a:schemeClr val="tx1"/>
                </a:solidFill>
                <a:latin typeface="Arial" panose="020B0604020202020204" pitchFamily="34" charset="0"/>
                <a:cs typeface="Arial" panose="020B0604020202020204" pitchFamily="34" charset="0"/>
              </a:rPr>
              <a:t>Edit Master text styles</a:t>
            </a:r>
          </a:p>
        </p:txBody>
      </p:sp>
    </p:spTree>
    <p:extLst>
      <p:ext uri="{BB962C8B-B14F-4D97-AF65-F5344CB8AC3E}">
        <p14:creationId xmlns:p14="http://schemas.microsoft.com/office/powerpoint/2010/main" val="25236955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UCL Title slide 2 - single line headline">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8FD8CE85-9178-344E-BC9E-19B545ECA60C}"/>
              </a:ext>
            </a:extLst>
          </p:cNvPr>
          <p:cNvSpPr/>
          <p:nvPr userDrawn="1"/>
        </p:nvSpPr>
        <p:spPr>
          <a:xfrm>
            <a:off x="0" y="-1"/>
            <a:ext cx="12192000" cy="2520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UCL Brandi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25" cy="1341123"/>
          </a:xfrm>
          <a:prstGeom prst="rect">
            <a:avLst/>
          </a:prstGeom>
        </p:spPr>
      </p:pic>
      <p:sp>
        <p:nvSpPr>
          <p:cNvPr id="19" name="Department name">
            <a:extLst>
              <a:ext uri="{FF2B5EF4-FFF2-40B4-BE49-F238E27FC236}">
                <a16:creationId xmlns:a16="http://schemas.microsoft.com/office/drawing/2014/main" id="{879D505D-1EAF-D546-930D-569167276535}"/>
              </a:ext>
            </a:extLst>
          </p:cNvPr>
          <p:cNvSpPr>
            <a:spLocks noGrp="1"/>
          </p:cNvSpPr>
          <p:nvPr>
            <p:ph type="body" sz="quarter" idx="10" hasCustomPrompt="1"/>
          </p:nvPr>
        </p:nvSpPr>
        <p:spPr>
          <a:xfrm>
            <a:off x="360000" y="360000"/>
            <a:ext cx="5760000" cy="720000"/>
          </a:xfrm>
        </p:spPr>
        <p:txBody>
          <a:bodyPr/>
          <a:lstStyle>
            <a:lvl1pPr marL="11112" indent="0">
              <a:buNone/>
              <a:defRPr sz="1400" b="1" i="0" cap="none" baseline="0">
                <a:solidFill>
                  <a:srgbClr val="FFFFFF"/>
                </a:solidFill>
                <a:latin typeface="+mj-lt"/>
              </a:defRPr>
            </a:lvl1pPr>
          </a:lstStyle>
          <a:p>
            <a:pPr lvl="0"/>
            <a:r>
              <a:rPr lang="en-GB"/>
              <a:t>Faculty, Department</a:t>
            </a:r>
            <a:endParaRPr lang="en-US"/>
          </a:p>
        </p:txBody>
      </p:sp>
      <p:sp>
        <p:nvSpPr>
          <p:cNvPr id="10" name="Main Headline" descr="Headline">
            <a:extLst>
              <a:ext uri="{FF2B5EF4-FFF2-40B4-BE49-F238E27FC236}">
                <a16:creationId xmlns:a16="http://schemas.microsoft.com/office/drawing/2014/main" id="{14916FEE-2CA1-274A-AB9A-27AE550ED61F}"/>
              </a:ext>
            </a:extLst>
          </p:cNvPr>
          <p:cNvSpPr>
            <a:spLocks noGrp="1" noChangeArrowheads="1"/>
          </p:cNvSpPr>
          <p:nvPr>
            <p:ph type="title" hasCustomPrompt="1"/>
          </p:nvPr>
        </p:nvSpPr>
        <p:spPr bwMode="auto">
          <a:xfrm>
            <a:off x="360000" y="1620000"/>
            <a:ext cx="10800690" cy="816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marR="0" indent="0" algn="l" defTabSz="914400" rtl="0" eaLnBrk="1" fontAlgn="base" latinLnBrk="0" hangingPunct="1">
              <a:lnSpc>
                <a:spcPct val="90000"/>
              </a:lnSpc>
              <a:spcBef>
                <a:spcPct val="0"/>
              </a:spcBef>
              <a:spcAft>
                <a:spcPct val="0"/>
              </a:spcAft>
              <a:buClrTx/>
              <a:buSzTx/>
              <a:buFontTx/>
              <a:buNone/>
              <a:tabLst/>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US"/>
              <a:t>Main headline, Arial 44pt bold</a:t>
            </a:r>
            <a:br>
              <a:rPr lang="en-US"/>
            </a:br>
            <a:endParaRPr lang="en-US" altLang="en-US"/>
          </a:p>
        </p:txBody>
      </p:sp>
      <p:sp>
        <p:nvSpPr>
          <p:cNvPr id="11" name="Picture " descr="Image">
            <a:extLst>
              <a:ext uri="{FF2B5EF4-FFF2-40B4-BE49-F238E27FC236}">
                <a16:creationId xmlns:a16="http://schemas.microsoft.com/office/drawing/2014/main" id="{7AAB61C2-2ECC-1549-9211-9297F9B818DB}"/>
              </a:ext>
            </a:extLst>
          </p:cNvPr>
          <p:cNvSpPr>
            <a:spLocks noGrp="1"/>
          </p:cNvSpPr>
          <p:nvPr>
            <p:ph type="pic" sz="quarter" idx="12" hasCustomPrompt="1"/>
          </p:nvPr>
        </p:nvSpPr>
        <p:spPr>
          <a:xfrm>
            <a:off x="0" y="2505456"/>
            <a:ext cx="12192000" cy="4352544"/>
          </a:xfrm>
          <a:ln>
            <a:noFill/>
          </a:ln>
        </p:spPr>
        <p:txBody>
          <a:bodyPr anchor="b" anchorCtr="0"/>
          <a:lstStyle>
            <a:lvl1pPr marL="11112" indent="0" algn="ctr">
              <a:buNone/>
              <a:defRPr sz="2400"/>
            </a:lvl1pPr>
          </a:lstStyle>
          <a:p>
            <a:r>
              <a:rPr lang="en-GB"/>
              <a:t>Click to add picture</a:t>
            </a:r>
            <a:br>
              <a:rPr lang="en-GB"/>
            </a:br>
            <a:endParaRPr lang="en-GB"/>
          </a:p>
          <a:p>
            <a:endParaRPr lang="en-US"/>
          </a:p>
          <a:p>
            <a:endParaRPr lang="en-US"/>
          </a:p>
          <a:p>
            <a:endParaRPr lang="en-US"/>
          </a:p>
        </p:txBody>
      </p:sp>
    </p:spTree>
    <p:extLst>
      <p:ext uri="{BB962C8B-B14F-4D97-AF65-F5344CB8AC3E}">
        <p14:creationId xmlns:p14="http://schemas.microsoft.com/office/powerpoint/2010/main" val="3232697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UCL Title - Double line - no imag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271759B8-0ABB-3643-884B-0A918443C549}"/>
              </a:ext>
            </a:extLst>
          </p:cNvPr>
          <p:cNvSpPr/>
          <p:nvPr userDrawn="1"/>
        </p:nvSpPr>
        <p:spPr>
          <a:xfrm>
            <a:off x="0" y="0"/>
            <a:ext cx="12192000" cy="142503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UCL Brandi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25" cy="1341123"/>
          </a:xfrm>
          <a:prstGeom prst="rect">
            <a:avLst/>
          </a:prstGeom>
        </p:spPr>
      </p:pic>
      <p:sp>
        <p:nvSpPr>
          <p:cNvPr id="19" name="Department name">
            <a:extLst>
              <a:ext uri="{FF2B5EF4-FFF2-40B4-BE49-F238E27FC236}">
                <a16:creationId xmlns:a16="http://schemas.microsoft.com/office/drawing/2014/main" id="{879D505D-1EAF-D546-930D-569167276535}"/>
              </a:ext>
            </a:extLst>
          </p:cNvPr>
          <p:cNvSpPr>
            <a:spLocks noGrp="1"/>
          </p:cNvSpPr>
          <p:nvPr>
            <p:ph type="body" sz="quarter" idx="10" hasCustomPrompt="1"/>
          </p:nvPr>
        </p:nvSpPr>
        <p:spPr>
          <a:xfrm>
            <a:off x="360000" y="360000"/>
            <a:ext cx="5760000" cy="720000"/>
          </a:xfrm>
        </p:spPr>
        <p:txBody>
          <a:bodyPr/>
          <a:lstStyle>
            <a:lvl1pPr marL="11112" indent="0">
              <a:buNone/>
              <a:defRPr sz="1400" b="1" i="0" cap="none" baseline="0">
                <a:solidFill>
                  <a:srgbClr val="FFFFFF"/>
                </a:solidFill>
                <a:latin typeface="+mj-lt"/>
              </a:defRPr>
            </a:lvl1pPr>
          </a:lstStyle>
          <a:p>
            <a:pPr lvl="0"/>
            <a:r>
              <a:rPr lang="en-GB"/>
              <a:t>Faculty, Department</a:t>
            </a:r>
            <a:endParaRPr lang="en-US"/>
          </a:p>
        </p:txBody>
      </p:sp>
      <p:sp>
        <p:nvSpPr>
          <p:cNvPr id="2" name="Background">
            <a:extLst>
              <a:ext uri="{FF2B5EF4-FFF2-40B4-BE49-F238E27FC236}">
                <a16:creationId xmlns:a16="http://schemas.microsoft.com/office/drawing/2014/main" id="{8FD8CE85-9178-344E-BC9E-19B545ECA60C}"/>
              </a:ext>
              <a:ext uri="{C183D7F6-B498-43B3-948B-1728B52AA6E4}">
                <adec:decorative xmlns:adec="http://schemas.microsoft.com/office/drawing/2017/decorative" val="1"/>
              </a:ext>
            </a:extLst>
          </p:cNvPr>
          <p:cNvSpPr/>
          <p:nvPr/>
        </p:nvSpPr>
        <p:spPr>
          <a:xfrm>
            <a:off x="0" y="1440000"/>
            <a:ext cx="12192000" cy="1679261"/>
          </a:xfrm>
          <a:prstGeom prst="rect">
            <a:avLst/>
          </a:prstGeom>
          <a:solidFill>
            <a:schemeClr val="bg1">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Main Headline" descr="Headline">
            <a:extLst>
              <a:ext uri="{FF2B5EF4-FFF2-40B4-BE49-F238E27FC236}">
                <a16:creationId xmlns:a16="http://schemas.microsoft.com/office/drawing/2014/main" id="{0AFC6B55-24BD-7545-82A9-DD37164DF15B}"/>
              </a:ext>
            </a:extLst>
          </p:cNvPr>
          <p:cNvSpPr>
            <a:spLocks noGrp="1" noChangeArrowheads="1"/>
          </p:cNvSpPr>
          <p:nvPr>
            <p:ph type="title" hasCustomPrompt="1"/>
          </p:nvPr>
        </p:nvSpPr>
        <p:spPr bwMode="auto">
          <a:xfrm>
            <a:off x="360000" y="1620000"/>
            <a:ext cx="10800690" cy="13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marR="0" indent="0" algn="l" defTabSz="914400" rtl="0" eaLnBrk="1" fontAlgn="base" latinLnBrk="0" hangingPunct="1">
              <a:lnSpc>
                <a:spcPct val="90000"/>
              </a:lnSpc>
              <a:spcBef>
                <a:spcPct val="0"/>
              </a:spcBef>
              <a:spcAft>
                <a:spcPct val="0"/>
              </a:spcAft>
              <a:buClrTx/>
              <a:buSzTx/>
              <a:buFontTx/>
              <a:buNone/>
              <a:tabLst/>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US"/>
              <a:t>Main headline, Arial 44pt bold</a:t>
            </a:r>
            <a:br>
              <a:rPr lang="en-US"/>
            </a:br>
            <a:endParaRPr lang="en-US" altLang="en-US"/>
          </a:p>
        </p:txBody>
      </p:sp>
      <p:sp>
        <p:nvSpPr>
          <p:cNvPr id="10" name="Sub Heading" descr="Sub heading">
            <a:extLst>
              <a:ext uri="{FF2B5EF4-FFF2-40B4-BE49-F238E27FC236}">
                <a16:creationId xmlns:a16="http://schemas.microsoft.com/office/drawing/2014/main" id="{790EF792-5BFA-7942-944E-20B5F5BA61DD}"/>
              </a:ext>
            </a:extLst>
          </p:cNvPr>
          <p:cNvSpPr>
            <a:spLocks noGrp="1"/>
          </p:cNvSpPr>
          <p:nvPr>
            <p:ph type="body" sz="quarter" idx="11"/>
          </p:nvPr>
        </p:nvSpPr>
        <p:spPr>
          <a:xfrm>
            <a:off x="359999" y="3420000"/>
            <a:ext cx="9000000" cy="19080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a:lvl1pPr>
          </a:lstStyle>
          <a:p>
            <a:pPr lvl="0"/>
            <a:r>
              <a:rPr lang="en-US"/>
              <a:t>Edit Master text styles</a:t>
            </a:r>
          </a:p>
        </p:txBody>
      </p:sp>
    </p:spTree>
    <p:extLst>
      <p:ext uri="{BB962C8B-B14F-4D97-AF65-F5344CB8AC3E}">
        <p14:creationId xmlns:p14="http://schemas.microsoft.com/office/powerpoint/2010/main" val="13262552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UCL Title  - Double line - half image">
    <p:spTree>
      <p:nvGrpSpPr>
        <p:cNvPr id="1" name=""/>
        <p:cNvGrpSpPr/>
        <p:nvPr/>
      </p:nvGrpSpPr>
      <p:grpSpPr>
        <a:xfrm>
          <a:off x="0" y="0"/>
          <a:ext cx="0" cy="0"/>
          <a:chOff x="0" y="0"/>
          <a:chExt cx="0" cy="0"/>
        </a:xfrm>
      </p:grpSpPr>
      <p:sp>
        <p:nvSpPr>
          <p:cNvPr id="13" name="Background">
            <a:extLst>
              <a:ext uri="{FF2B5EF4-FFF2-40B4-BE49-F238E27FC236}">
                <a16:creationId xmlns:a16="http://schemas.microsoft.com/office/drawing/2014/main" id="{59606069-DCB2-E341-97E0-98600856E2E5}"/>
              </a:ext>
            </a:extLst>
          </p:cNvPr>
          <p:cNvSpPr/>
          <p:nvPr userDrawn="1"/>
        </p:nvSpPr>
        <p:spPr>
          <a:xfrm>
            <a:off x="0" y="0"/>
            <a:ext cx="12192000" cy="142503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UCL Brandi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25" cy="1341123"/>
          </a:xfrm>
          <a:prstGeom prst="rect">
            <a:avLst/>
          </a:prstGeom>
        </p:spPr>
      </p:pic>
      <p:sp>
        <p:nvSpPr>
          <p:cNvPr id="19" name="Department name">
            <a:extLst>
              <a:ext uri="{FF2B5EF4-FFF2-40B4-BE49-F238E27FC236}">
                <a16:creationId xmlns:a16="http://schemas.microsoft.com/office/drawing/2014/main" id="{879D505D-1EAF-D546-930D-569167276535}"/>
              </a:ext>
            </a:extLst>
          </p:cNvPr>
          <p:cNvSpPr>
            <a:spLocks noGrp="1"/>
          </p:cNvSpPr>
          <p:nvPr>
            <p:ph type="body" sz="quarter" idx="10" hasCustomPrompt="1"/>
          </p:nvPr>
        </p:nvSpPr>
        <p:spPr>
          <a:xfrm>
            <a:off x="360000" y="360000"/>
            <a:ext cx="5760000" cy="720000"/>
          </a:xfrm>
        </p:spPr>
        <p:txBody>
          <a:bodyPr/>
          <a:lstStyle>
            <a:lvl1pPr marL="11112" indent="0">
              <a:buNone/>
              <a:defRPr sz="1400" b="1" i="0" cap="none" baseline="0">
                <a:solidFill>
                  <a:srgbClr val="FFFFFF"/>
                </a:solidFill>
                <a:latin typeface="+mj-lt"/>
              </a:defRPr>
            </a:lvl1pPr>
          </a:lstStyle>
          <a:p>
            <a:pPr lvl="0"/>
            <a:r>
              <a:rPr lang="en-GB"/>
              <a:t>Faculty, Department</a:t>
            </a:r>
            <a:endParaRPr lang="en-US"/>
          </a:p>
        </p:txBody>
      </p:sp>
      <p:sp>
        <p:nvSpPr>
          <p:cNvPr id="12" name="Picture" descr="Image">
            <a:extLst>
              <a:ext uri="{FF2B5EF4-FFF2-40B4-BE49-F238E27FC236}">
                <a16:creationId xmlns:a16="http://schemas.microsoft.com/office/drawing/2014/main" id="{A724F846-9E16-0743-9A5C-ED2946248F5A}"/>
              </a:ext>
            </a:extLst>
          </p:cNvPr>
          <p:cNvSpPr>
            <a:spLocks noGrp="1"/>
          </p:cNvSpPr>
          <p:nvPr>
            <p:ph type="pic" sz="quarter" idx="12" hasCustomPrompt="1"/>
          </p:nvPr>
        </p:nvSpPr>
        <p:spPr>
          <a:xfrm>
            <a:off x="0" y="1436914"/>
            <a:ext cx="12192000" cy="1682804"/>
          </a:xfrm>
          <a:ln>
            <a:noFill/>
          </a:ln>
        </p:spPr>
        <p:txBody>
          <a:bodyPr anchor="b" anchorCtr="0"/>
          <a:lstStyle>
            <a:lvl1pPr marL="11112" indent="0" algn="ctr">
              <a:buNone/>
              <a:defRPr sz="2400"/>
            </a:lvl1pPr>
          </a:lstStyle>
          <a:p>
            <a:r>
              <a:rPr lang="en-GB"/>
              <a:t>Click to add picture</a:t>
            </a:r>
            <a:br>
              <a:rPr lang="en-GB"/>
            </a:br>
            <a:endParaRPr lang="en-GB"/>
          </a:p>
        </p:txBody>
      </p:sp>
      <p:sp>
        <p:nvSpPr>
          <p:cNvPr id="2" name="Background">
            <a:extLst>
              <a:ext uri="{FF2B5EF4-FFF2-40B4-BE49-F238E27FC236}">
                <a16:creationId xmlns:a16="http://schemas.microsoft.com/office/drawing/2014/main" id="{8FD8CE85-9178-344E-BC9E-19B545ECA60C}"/>
              </a:ext>
              <a:ext uri="{C183D7F6-B498-43B3-948B-1728B52AA6E4}">
                <adec:decorative xmlns:adec="http://schemas.microsoft.com/office/drawing/2017/decorative" val="1"/>
              </a:ext>
            </a:extLst>
          </p:cNvPr>
          <p:cNvSpPr/>
          <p:nvPr/>
        </p:nvSpPr>
        <p:spPr>
          <a:xfrm flipV="1">
            <a:off x="0" y="3122579"/>
            <a:ext cx="12192000" cy="3735421"/>
          </a:xfrm>
          <a:prstGeom prst="rect">
            <a:avLst/>
          </a:prstGeom>
          <a:solidFill>
            <a:schemeClr val="bg1">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Main Headline" descr="Headline">
            <a:extLst>
              <a:ext uri="{FF2B5EF4-FFF2-40B4-BE49-F238E27FC236}">
                <a16:creationId xmlns:a16="http://schemas.microsoft.com/office/drawing/2014/main" id="{F393605F-7BBC-284E-8DAE-0B5B84113824}"/>
              </a:ext>
            </a:extLst>
          </p:cNvPr>
          <p:cNvSpPr>
            <a:spLocks noGrp="1" noChangeArrowheads="1"/>
          </p:cNvSpPr>
          <p:nvPr>
            <p:ph type="title" hasCustomPrompt="1"/>
          </p:nvPr>
        </p:nvSpPr>
        <p:spPr bwMode="auto">
          <a:xfrm>
            <a:off x="360000" y="3470479"/>
            <a:ext cx="10800690" cy="13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marR="0" indent="0" algn="l" defTabSz="914400" rtl="0" eaLnBrk="1" fontAlgn="base" latinLnBrk="0" hangingPunct="1">
              <a:lnSpc>
                <a:spcPct val="90000"/>
              </a:lnSpc>
              <a:spcBef>
                <a:spcPct val="0"/>
              </a:spcBef>
              <a:spcAft>
                <a:spcPct val="0"/>
              </a:spcAft>
              <a:buClrTx/>
              <a:buSzTx/>
              <a:buFontTx/>
              <a:buNone/>
              <a:tabLst/>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US"/>
              <a:t>Main headline, Arial 44pt bold</a:t>
            </a:r>
            <a:br>
              <a:rPr lang="en-US"/>
            </a:br>
            <a:endParaRPr lang="en-US" altLang="en-US"/>
          </a:p>
        </p:txBody>
      </p:sp>
      <p:sp>
        <p:nvSpPr>
          <p:cNvPr id="10" name="Sub Heading" descr="Sub heading">
            <a:extLst>
              <a:ext uri="{FF2B5EF4-FFF2-40B4-BE49-F238E27FC236}">
                <a16:creationId xmlns:a16="http://schemas.microsoft.com/office/drawing/2014/main" id="{790EF792-5BFA-7942-944E-20B5F5BA61DD}"/>
              </a:ext>
            </a:extLst>
          </p:cNvPr>
          <p:cNvSpPr>
            <a:spLocks noGrp="1"/>
          </p:cNvSpPr>
          <p:nvPr>
            <p:ph type="body" sz="quarter" idx="11"/>
          </p:nvPr>
        </p:nvSpPr>
        <p:spPr>
          <a:xfrm>
            <a:off x="359999" y="4950000"/>
            <a:ext cx="9000000" cy="19080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a:lvl1pPr>
          </a:lstStyle>
          <a:p>
            <a:pPr lvl="0"/>
            <a:r>
              <a:rPr lang="en-US"/>
              <a:t>Edit Master text styles</a:t>
            </a:r>
          </a:p>
        </p:txBody>
      </p:sp>
    </p:spTree>
    <p:extLst>
      <p:ext uri="{BB962C8B-B14F-4D97-AF65-F5344CB8AC3E}">
        <p14:creationId xmlns:p14="http://schemas.microsoft.com/office/powerpoint/2010/main" val="3842271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ivider - section start 1">
    <p:spTree>
      <p:nvGrpSpPr>
        <p:cNvPr id="1" name=""/>
        <p:cNvGrpSpPr/>
        <p:nvPr/>
      </p:nvGrpSpPr>
      <p:grpSpPr>
        <a:xfrm>
          <a:off x="0" y="0"/>
          <a:ext cx="0" cy="0"/>
          <a:chOff x="0" y="0"/>
          <a:chExt cx="0" cy="0"/>
        </a:xfrm>
      </p:grpSpPr>
      <p:sp>
        <p:nvSpPr>
          <p:cNvPr id="6" name="Main Headline" descr="Headline">
            <a:extLst>
              <a:ext uri="{FF2B5EF4-FFF2-40B4-BE49-F238E27FC236}">
                <a16:creationId xmlns:a16="http://schemas.microsoft.com/office/drawing/2014/main" id="{F833FB40-EB53-5843-98C6-9C72F5A14103}"/>
              </a:ext>
            </a:extLst>
          </p:cNvPr>
          <p:cNvSpPr>
            <a:spLocks noGrp="1"/>
          </p:cNvSpPr>
          <p:nvPr>
            <p:ph type="title" hasCustomPrompt="1"/>
          </p:nvPr>
        </p:nvSpPr>
        <p:spPr>
          <a:xfrm>
            <a:off x="-2" y="1008000"/>
            <a:ext cx="10080000" cy="2880000"/>
          </a:xfrm>
          <a:solidFill>
            <a:srgbClr val="FFFFFF"/>
          </a:solidFill>
        </p:spPr>
        <p:txBody>
          <a:bodyPr lIns="360000" tIns="180000"/>
          <a:lstStyle>
            <a:lvl1pPr>
              <a:defRPr baseline="0">
                <a:solidFill>
                  <a:srgbClr val="000000"/>
                </a:solidFill>
              </a:defRPr>
            </a:lvl1pPr>
          </a:lstStyle>
          <a:p>
            <a:r>
              <a:rPr lang="en-US"/>
              <a:t>Main headline, Arial 44pt bold</a:t>
            </a:r>
          </a:p>
        </p:txBody>
      </p:sp>
      <p:sp>
        <p:nvSpPr>
          <p:cNvPr id="11" name="Sub Heading" descr="Sub heading">
            <a:extLst>
              <a:ext uri="{FF2B5EF4-FFF2-40B4-BE49-F238E27FC236}">
                <a16:creationId xmlns:a16="http://schemas.microsoft.com/office/drawing/2014/main" id="{169F44E5-11A5-074E-ADAE-05ACB4110AED}"/>
              </a:ext>
            </a:extLst>
          </p:cNvPr>
          <p:cNvSpPr>
            <a:spLocks noGrp="1"/>
          </p:cNvSpPr>
          <p:nvPr>
            <p:ph type="body" sz="quarter" idx="15" hasCustomPrompt="1"/>
          </p:nvPr>
        </p:nvSpPr>
        <p:spPr>
          <a:xfrm>
            <a:off x="359228" y="2308225"/>
            <a:ext cx="8719457" cy="1447800"/>
          </a:xfrm>
        </p:spPr>
        <p:txBody>
          <a:bodyPr/>
          <a:lstStyle>
            <a:lvl1pPr marL="11112" indent="0">
              <a:buNone/>
              <a:defRPr>
                <a:solidFill>
                  <a:srgbClr val="000000"/>
                </a:solidFill>
              </a:defRPr>
            </a:lvl1pPr>
          </a:lstStyle>
          <a:p>
            <a:pPr lvl="0"/>
            <a:r>
              <a:rPr lang="en-GB"/>
              <a:t>Large text size, Arial 36 point</a:t>
            </a:r>
          </a:p>
        </p:txBody>
      </p:sp>
      <p:sp>
        <p:nvSpPr>
          <p:cNvPr id="3" name="Text" descr="Main text">
            <a:extLst>
              <a:ext uri="{FF2B5EF4-FFF2-40B4-BE49-F238E27FC236}">
                <a16:creationId xmlns:a16="http://schemas.microsoft.com/office/drawing/2014/main" id="{2EF862B8-1DA8-F84D-B71C-ED32E4C1E65F}"/>
              </a:ext>
            </a:extLst>
          </p:cNvPr>
          <p:cNvSpPr>
            <a:spLocks noGrp="1"/>
          </p:cNvSpPr>
          <p:nvPr>
            <p:ph type="body" sz="quarter" idx="13"/>
          </p:nvPr>
        </p:nvSpPr>
        <p:spPr>
          <a:xfrm>
            <a:off x="360000" y="4176077"/>
            <a:ext cx="5400000" cy="1483200"/>
          </a:xfrm>
        </p:spPr>
        <p:txBody>
          <a:bodyPr/>
          <a:lstStyle>
            <a:lvl1pPr marL="225425" indent="-215900">
              <a:buFont typeface="Arial" panose="020B0604020202020204" pitchFamily="34" charset="0"/>
              <a:buChar char="•"/>
              <a:tabLst/>
              <a:defRPr sz="2400"/>
            </a:lvl1pPr>
          </a:lstStyle>
          <a:p>
            <a:pPr lvl="0"/>
            <a:r>
              <a:rPr lang="en-US" sz="2400">
                <a:latin typeface="Arial" panose="020B0604020202020204" pitchFamily="34" charset="0"/>
                <a:cs typeface="Arial" panose="020B0604020202020204" pitchFamily="34" charset="0"/>
              </a:rPr>
              <a:t>Edit Master text styles</a:t>
            </a:r>
          </a:p>
        </p:txBody>
      </p:sp>
      <p:sp>
        <p:nvSpPr>
          <p:cNvPr id="10" name="Text" descr="Main text">
            <a:extLst>
              <a:ext uri="{FF2B5EF4-FFF2-40B4-BE49-F238E27FC236}">
                <a16:creationId xmlns:a16="http://schemas.microsoft.com/office/drawing/2014/main" id="{C2A66C45-730D-F54A-A6B0-8A42E75C38AD}"/>
              </a:ext>
            </a:extLst>
          </p:cNvPr>
          <p:cNvSpPr>
            <a:spLocks noGrp="1"/>
          </p:cNvSpPr>
          <p:nvPr>
            <p:ph type="body" sz="quarter" idx="14"/>
          </p:nvPr>
        </p:nvSpPr>
        <p:spPr>
          <a:xfrm>
            <a:off x="5940000" y="4176077"/>
            <a:ext cx="5400000" cy="1483200"/>
          </a:xfrm>
        </p:spPr>
        <p:txBody>
          <a:bodyPr/>
          <a:lstStyle>
            <a:lvl1pPr marL="180975" marR="0" indent="-18097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1800" baseline="0"/>
            </a:lvl1pPr>
          </a:lstStyle>
          <a:p>
            <a:pPr marL="285750" marR="0" lvl="0" indent="-285750" algn="l" defTabSz="914400" rtl="0" eaLnBrk="1" fontAlgn="base" latinLnBrk="0" hangingPunct="1">
              <a:lnSpc>
                <a:spcPct val="90000"/>
              </a:lnSpc>
              <a:spcBef>
                <a:spcPts val="1000"/>
              </a:spcBef>
              <a:spcAft>
                <a:spcPct val="0"/>
              </a:spcAft>
              <a:buClrTx/>
              <a:buSzTx/>
              <a:tabLst/>
              <a:defRPr/>
            </a:pPr>
            <a:r>
              <a:rPr lang="en-US">
                <a:latin typeface="Arial" panose="020B0604020202020204" pitchFamily="34" charset="0"/>
                <a:cs typeface="Arial" panose="020B0604020202020204" pitchFamily="34" charset="0"/>
              </a:rPr>
              <a:t>Edit Master text styles</a:t>
            </a:r>
          </a:p>
        </p:txBody>
      </p:sp>
    </p:spTree>
    <p:extLst>
      <p:ext uri="{BB962C8B-B14F-4D97-AF65-F5344CB8AC3E}">
        <p14:creationId xmlns:p14="http://schemas.microsoft.com/office/powerpoint/2010/main" val="1449912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ivider - section start 2">
    <p:spTree>
      <p:nvGrpSpPr>
        <p:cNvPr id="1" name=""/>
        <p:cNvGrpSpPr/>
        <p:nvPr/>
      </p:nvGrpSpPr>
      <p:grpSpPr>
        <a:xfrm>
          <a:off x="0" y="0"/>
          <a:ext cx="0" cy="0"/>
          <a:chOff x="0" y="0"/>
          <a:chExt cx="0" cy="0"/>
        </a:xfrm>
      </p:grpSpPr>
      <p:sp>
        <p:nvSpPr>
          <p:cNvPr id="6" name="Main Headline" descr="Headline">
            <a:extLst>
              <a:ext uri="{FF2B5EF4-FFF2-40B4-BE49-F238E27FC236}">
                <a16:creationId xmlns:a16="http://schemas.microsoft.com/office/drawing/2014/main" id="{F833FB40-EB53-5843-98C6-9C72F5A14103}"/>
              </a:ext>
            </a:extLst>
          </p:cNvPr>
          <p:cNvSpPr>
            <a:spLocks noGrp="1"/>
          </p:cNvSpPr>
          <p:nvPr>
            <p:ph type="title" hasCustomPrompt="1"/>
          </p:nvPr>
        </p:nvSpPr>
        <p:spPr>
          <a:xfrm>
            <a:off x="-2" y="1008000"/>
            <a:ext cx="10080000" cy="2880000"/>
          </a:xfrm>
          <a:solidFill>
            <a:srgbClr val="000000"/>
          </a:solidFill>
        </p:spPr>
        <p:txBody>
          <a:bodyPr lIns="360000" tIns="180000"/>
          <a:lstStyle>
            <a:lvl1pPr>
              <a:defRPr baseline="0">
                <a:solidFill>
                  <a:schemeClr val="bg1"/>
                </a:solidFill>
              </a:defRPr>
            </a:lvl1pPr>
          </a:lstStyle>
          <a:p>
            <a:r>
              <a:rPr lang="en-US"/>
              <a:t>Main headline, Arial 44pt bold</a:t>
            </a:r>
          </a:p>
        </p:txBody>
      </p:sp>
      <p:sp>
        <p:nvSpPr>
          <p:cNvPr id="4" name="Sub Heading">
            <a:extLst>
              <a:ext uri="{FF2B5EF4-FFF2-40B4-BE49-F238E27FC236}">
                <a16:creationId xmlns:a16="http://schemas.microsoft.com/office/drawing/2014/main" id="{7EFF5C86-B7E9-E24F-A032-A4DF63C9C46C}"/>
              </a:ext>
            </a:extLst>
          </p:cNvPr>
          <p:cNvSpPr>
            <a:spLocks noGrp="1"/>
          </p:cNvSpPr>
          <p:nvPr>
            <p:ph type="body" sz="quarter" idx="15"/>
          </p:nvPr>
        </p:nvSpPr>
        <p:spPr>
          <a:xfrm>
            <a:off x="359228" y="2308225"/>
            <a:ext cx="8719457" cy="1447800"/>
          </a:xfrm>
        </p:spPr>
        <p:txBody>
          <a:bodyPr/>
          <a:lstStyle>
            <a:lvl1pPr marL="11112" indent="0">
              <a:buNone/>
              <a:defRPr>
                <a:solidFill>
                  <a:srgbClr val="FFFFFF"/>
                </a:solidFill>
              </a:defRPr>
            </a:lvl1pPr>
          </a:lstStyle>
          <a:p>
            <a:pPr lvl="0"/>
            <a:r>
              <a:rPr lang="en-US"/>
              <a:t>Edit Master text styles</a:t>
            </a:r>
          </a:p>
        </p:txBody>
      </p:sp>
      <p:sp>
        <p:nvSpPr>
          <p:cNvPr id="3" name="Text" descr="Main text">
            <a:extLst>
              <a:ext uri="{FF2B5EF4-FFF2-40B4-BE49-F238E27FC236}">
                <a16:creationId xmlns:a16="http://schemas.microsoft.com/office/drawing/2014/main" id="{2EF862B8-1DA8-F84D-B71C-ED32E4C1E65F}"/>
              </a:ext>
            </a:extLst>
          </p:cNvPr>
          <p:cNvSpPr>
            <a:spLocks noGrp="1"/>
          </p:cNvSpPr>
          <p:nvPr>
            <p:ph type="body" sz="quarter" idx="13"/>
          </p:nvPr>
        </p:nvSpPr>
        <p:spPr>
          <a:xfrm>
            <a:off x="360000" y="4176077"/>
            <a:ext cx="5400000" cy="1483200"/>
          </a:xfrm>
        </p:spPr>
        <p:txBody>
          <a:bodyPr/>
          <a:lstStyle>
            <a:lvl1pPr marL="11112" indent="0">
              <a:buNone/>
              <a:defRPr sz="2400"/>
            </a:lvl1pPr>
          </a:lstStyle>
          <a:p>
            <a:pPr lvl="0"/>
            <a:r>
              <a:rPr lang="en-US" sz="2400">
                <a:latin typeface="Arial" panose="020B0604020202020204" pitchFamily="34" charset="0"/>
                <a:cs typeface="Arial" panose="020B0604020202020204" pitchFamily="34" charset="0"/>
              </a:rPr>
              <a:t>Edit Master text styles</a:t>
            </a:r>
          </a:p>
        </p:txBody>
      </p:sp>
      <p:sp>
        <p:nvSpPr>
          <p:cNvPr id="10" name="Text" descr="Main text">
            <a:extLst>
              <a:ext uri="{FF2B5EF4-FFF2-40B4-BE49-F238E27FC236}">
                <a16:creationId xmlns:a16="http://schemas.microsoft.com/office/drawing/2014/main" id="{C2A66C45-730D-F54A-A6B0-8A42E75C38AD}"/>
              </a:ext>
            </a:extLst>
          </p:cNvPr>
          <p:cNvSpPr>
            <a:spLocks noGrp="1"/>
          </p:cNvSpPr>
          <p:nvPr>
            <p:ph type="body" sz="quarter" idx="14"/>
          </p:nvPr>
        </p:nvSpPr>
        <p:spPr>
          <a:xfrm>
            <a:off x="5940000" y="4176077"/>
            <a:ext cx="5400000" cy="1483200"/>
          </a:xfrm>
        </p:spPr>
        <p:txBody>
          <a:bodyPr/>
          <a:lstStyle>
            <a:lvl1pPr marL="0" marR="0" indent="0" algn="l" defTabSz="914400" rtl="0" eaLnBrk="1" fontAlgn="base" latinLnBrk="0" hangingPunct="1">
              <a:lnSpc>
                <a:spcPct val="90000"/>
              </a:lnSpc>
              <a:spcBef>
                <a:spcPts val="1000"/>
              </a:spcBef>
              <a:spcAft>
                <a:spcPct val="0"/>
              </a:spcAft>
              <a:buClrTx/>
              <a:buSzTx/>
              <a:buFontTx/>
              <a:buNone/>
              <a:tabLst/>
              <a:defRPr sz="1800" baseline="0"/>
            </a:lvl1pPr>
          </a:lstStyle>
          <a:p>
            <a:pPr marL="0" marR="0" lvl="0" indent="0" algn="l" defTabSz="914400" rtl="0" eaLnBrk="1" fontAlgn="base" latinLnBrk="0" hangingPunct="1">
              <a:lnSpc>
                <a:spcPct val="90000"/>
              </a:lnSpc>
              <a:spcBef>
                <a:spcPts val="1000"/>
              </a:spcBef>
              <a:spcAft>
                <a:spcPct val="0"/>
              </a:spcAft>
              <a:buClrTx/>
              <a:buSzTx/>
              <a:buFontTx/>
              <a:buNone/>
              <a:tabLst/>
              <a:defRPr/>
            </a:pPr>
            <a:r>
              <a:rPr lang="en-US">
                <a:latin typeface="Arial" panose="020B0604020202020204" pitchFamily="34" charset="0"/>
                <a:cs typeface="Arial" panose="020B0604020202020204" pitchFamily="34" charset="0"/>
              </a:rPr>
              <a:t>Edit Master text styles</a:t>
            </a:r>
          </a:p>
        </p:txBody>
      </p:sp>
    </p:spTree>
    <p:extLst>
      <p:ext uri="{BB962C8B-B14F-4D97-AF65-F5344CB8AC3E}">
        <p14:creationId xmlns:p14="http://schemas.microsoft.com/office/powerpoint/2010/main" val="2141977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Divider - section start 2">
    <p:spTree>
      <p:nvGrpSpPr>
        <p:cNvPr id="1" name=""/>
        <p:cNvGrpSpPr/>
        <p:nvPr/>
      </p:nvGrpSpPr>
      <p:grpSpPr>
        <a:xfrm>
          <a:off x="0" y="0"/>
          <a:ext cx="0" cy="0"/>
          <a:chOff x="0" y="0"/>
          <a:chExt cx="0" cy="0"/>
        </a:xfrm>
      </p:grpSpPr>
      <p:sp>
        <p:nvSpPr>
          <p:cNvPr id="7" name="Picture">
            <a:extLst>
              <a:ext uri="{FF2B5EF4-FFF2-40B4-BE49-F238E27FC236}">
                <a16:creationId xmlns:a16="http://schemas.microsoft.com/office/drawing/2014/main" id="{F9ECF375-EFC6-8846-9FEE-E3BEC7506D85}"/>
              </a:ext>
            </a:extLst>
          </p:cNvPr>
          <p:cNvSpPr>
            <a:spLocks noGrp="1"/>
          </p:cNvSpPr>
          <p:nvPr>
            <p:ph type="pic" sz="quarter" idx="12" hasCustomPrompt="1"/>
          </p:nvPr>
        </p:nvSpPr>
        <p:spPr>
          <a:xfrm>
            <a:off x="356616" y="900000"/>
            <a:ext cx="7534656" cy="5448518"/>
          </a:xfrm>
          <a:solidFill>
            <a:srgbClr val="FFFFFF"/>
          </a:solidFill>
          <a:ln>
            <a:noFill/>
          </a:ln>
        </p:spPr>
        <p:txBody>
          <a:bodyPr anchor="b" anchorCtr="0"/>
          <a:lstStyle>
            <a:lvl1pPr marL="11112" indent="0" algn="ctr">
              <a:buNone/>
              <a:defRPr sz="2400"/>
            </a:lvl1pPr>
          </a:lstStyle>
          <a:p>
            <a:r>
              <a:rPr lang="en-GB"/>
              <a:t>Click to add picture</a:t>
            </a:r>
            <a:br>
              <a:rPr lang="en-GB"/>
            </a:br>
            <a:endParaRPr lang="en-GB"/>
          </a:p>
        </p:txBody>
      </p:sp>
      <p:sp>
        <p:nvSpPr>
          <p:cNvPr id="6" name="Main Headline" descr="Headline">
            <a:extLst>
              <a:ext uri="{FF2B5EF4-FFF2-40B4-BE49-F238E27FC236}">
                <a16:creationId xmlns:a16="http://schemas.microsoft.com/office/drawing/2014/main" id="{F833FB40-EB53-5843-98C6-9C72F5A14103}"/>
              </a:ext>
            </a:extLst>
          </p:cNvPr>
          <p:cNvSpPr>
            <a:spLocks noGrp="1"/>
          </p:cNvSpPr>
          <p:nvPr>
            <p:ph type="title" hasCustomPrompt="1"/>
          </p:nvPr>
        </p:nvSpPr>
        <p:spPr>
          <a:xfrm>
            <a:off x="-2" y="1440000"/>
            <a:ext cx="6480000" cy="2880000"/>
          </a:xfrm>
          <a:solidFill>
            <a:schemeClr val="bg1"/>
          </a:solidFill>
        </p:spPr>
        <p:txBody>
          <a:bodyPr lIns="360000" tIns="180000"/>
          <a:lstStyle>
            <a:lvl1pPr>
              <a:defRPr baseline="0">
                <a:solidFill>
                  <a:srgbClr val="000000"/>
                </a:solidFill>
              </a:defRPr>
            </a:lvl1pPr>
          </a:lstStyle>
          <a:p>
            <a:r>
              <a:rPr lang="en-US"/>
              <a:t>Main headline, </a:t>
            </a:r>
            <a:br>
              <a:rPr lang="en-US"/>
            </a:br>
            <a:r>
              <a:rPr lang="en-US"/>
              <a:t>Arial 44pt bold</a:t>
            </a:r>
          </a:p>
        </p:txBody>
      </p:sp>
      <p:sp>
        <p:nvSpPr>
          <p:cNvPr id="8" name="Picture " descr="Image">
            <a:extLst>
              <a:ext uri="{FF2B5EF4-FFF2-40B4-BE49-F238E27FC236}">
                <a16:creationId xmlns:a16="http://schemas.microsoft.com/office/drawing/2014/main" id="{9390C092-D95C-EF41-9B4C-B77F203C0B07}"/>
              </a:ext>
            </a:extLst>
          </p:cNvPr>
          <p:cNvSpPr>
            <a:spLocks noGrp="1"/>
          </p:cNvSpPr>
          <p:nvPr>
            <p:ph type="pic" sz="quarter" idx="16" hasCustomPrompt="1"/>
          </p:nvPr>
        </p:nvSpPr>
        <p:spPr>
          <a:xfrm>
            <a:off x="8266715" y="900000"/>
            <a:ext cx="3536848" cy="2906486"/>
          </a:xfrm>
          <a:solidFill>
            <a:srgbClr val="FFFFFF"/>
          </a:solidFill>
          <a:ln>
            <a:noFill/>
          </a:ln>
        </p:spPr>
        <p:txBody>
          <a:bodyPr anchor="b" anchorCtr="0"/>
          <a:lstStyle>
            <a:lvl1pPr marL="11112" indent="0" algn="ctr">
              <a:buNone/>
              <a:defRPr sz="2400"/>
            </a:lvl1pPr>
          </a:lstStyle>
          <a:p>
            <a:r>
              <a:rPr lang="en-GB"/>
              <a:t>Click to add picture</a:t>
            </a:r>
            <a:br>
              <a:rPr lang="en-GB"/>
            </a:br>
            <a:endParaRPr lang="en-GB"/>
          </a:p>
        </p:txBody>
      </p:sp>
      <p:sp>
        <p:nvSpPr>
          <p:cNvPr id="9" name="Text" descr="Text">
            <a:extLst>
              <a:ext uri="{FF2B5EF4-FFF2-40B4-BE49-F238E27FC236}">
                <a16:creationId xmlns:a16="http://schemas.microsoft.com/office/drawing/2014/main" id="{B97104E0-DC3E-EB49-A0B8-75D9C6ED8EDC}"/>
              </a:ext>
            </a:extLst>
          </p:cNvPr>
          <p:cNvSpPr>
            <a:spLocks noGrp="1"/>
          </p:cNvSpPr>
          <p:nvPr>
            <p:ph type="body" sz="quarter" idx="15"/>
          </p:nvPr>
        </p:nvSpPr>
        <p:spPr>
          <a:xfrm>
            <a:off x="8262900" y="4164600"/>
            <a:ext cx="3542400" cy="2287000"/>
          </a:xfrm>
        </p:spPr>
        <p:txBody>
          <a:bodyPr/>
          <a:lstStyle>
            <a:lvl1pPr marL="0" marR="0" indent="0" algn="l" defTabSz="914400" rtl="0" eaLnBrk="1" fontAlgn="base" latinLnBrk="0" hangingPunct="1">
              <a:lnSpc>
                <a:spcPct val="90000"/>
              </a:lnSpc>
              <a:spcBef>
                <a:spcPts val="1000"/>
              </a:spcBef>
              <a:spcAft>
                <a:spcPct val="0"/>
              </a:spcAft>
              <a:buClrTx/>
              <a:buSzTx/>
              <a:buFontTx/>
              <a:buNone/>
              <a:tabLst/>
              <a:defRPr sz="1800"/>
            </a:lvl1pPr>
          </a:lstStyle>
          <a:p>
            <a:pPr marL="0" marR="0" lvl="0" indent="0" algn="l" defTabSz="914400" rtl="0" eaLnBrk="1" fontAlgn="base" latinLnBrk="0" hangingPunct="1">
              <a:lnSpc>
                <a:spcPct val="90000"/>
              </a:lnSpc>
              <a:spcBef>
                <a:spcPts val="1000"/>
              </a:spcBef>
              <a:spcAft>
                <a:spcPct val="0"/>
              </a:spcAft>
              <a:buClrTx/>
              <a:buSzTx/>
              <a:buFontTx/>
              <a:buNone/>
              <a:tabLst/>
              <a:defRPr/>
            </a:pPr>
            <a:r>
              <a:rPr lang="en-US">
                <a:latin typeface="Arial" panose="020B0604020202020204" pitchFamily="34" charset="0"/>
                <a:cs typeface="Arial" panose="020B0604020202020204" pitchFamily="34" charset="0"/>
              </a:rPr>
              <a:t>Edit Master text styles</a:t>
            </a:r>
          </a:p>
        </p:txBody>
      </p:sp>
    </p:spTree>
    <p:extLst>
      <p:ext uri="{BB962C8B-B14F-4D97-AF65-F5344CB8AC3E}">
        <p14:creationId xmlns:p14="http://schemas.microsoft.com/office/powerpoint/2010/main" val="2427144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UCL single text block">
    <p:spTree>
      <p:nvGrpSpPr>
        <p:cNvPr id="1" name=""/>
        <p:cNvGrpSpPr/>
        <p:nvPr/>
      </p:nvGrpSpPr>
      <p:grpSpPr>
        <a:xfrm>
          <a:off x="0" y="0"/>
          <a:ext cx="0" cy="0"/>
          <a:chOff x="0" y="0"/>
          <a:chExt cx="0" cy="0"/>
        </a:xfrm>
      </p:grpSpPr>
      <p:sp>
        <p:nvSpPr>
          <p:cNvPr id="2" name="Main Headline" descr="Headline">
            <a:extLst>
              <a:ext uri="{FF2B5EF4-FFF2-40B4-BE49-F238E27FC236}">
                <a16:creationId xmlns:a16="http://schemas.microsoft.com/office/drawing/2014/main" id="{D136E2B9-C028-5142-BBB3-807BD19349DB}"/>
              </a:ext>
            </a:extLst>
          </p:cNvPr>
          <p:cNvSpPr>
            <a:spLocks noGrp="1"/>
          </p:cNvSpPr>
          <p:nvPr>
            <p:ph type="title" hasCustomPrompt="1"/>
          </p:nvPr>
        </p:nvSpPr>
        <p:spPr>
          <a:xfrm>
            <a:off x="360000" y="899999"/>
            <a:ext cx="8999900" cy="1368000"/>
          </a:xfrm>
        </p:spPr>
        <p:txBody>
          <a:bodyPr/>
          <a:lstStyle/>
          <a:p>
            <a:r>
              <a:rPr lang="en-US"/>
              <a:t>Main headline, Arial 44pt bold</a:t>
            </a:r>
          </a:p>
        </p:txBody>
      </p:sp>
      <p:sp>
        <p:nvSpPr>
          <p:cNvPr id="12" name="Text" descr="Text">
            <a:extLst>
              <a:ext uri="{FF2B5EF4-FFF2-40B4-BE49-F238E27FC236}">
                <a16:creationId xmlns:a16="http://schemas.microsoft.com/office/drawing/2014/main" id="{52E39625-6121-A140-A00B-27BF9DA232CD}"/>
              </a:ext>
            </a:extLst>
          </p:cNvPr>
          <p:cNvSpPr>
            <a:spLocks noGrp="1"/>
          </p:cNvSpPr>
          <p:nvPr>
            <p:ph type="body" sz="quarter" idx="13"/>
          </p:nvPr>
        </p:nvSpPr>
        <p:spPr>
          <a:xfrm>
            <a:off x="360000" y="2412000"/>
            <a:ext cx="10439064" cy="3600000"/>
          </a:xfrm>
        </p:spPr>
        <p:txBody>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a:lvl1pPr>
            <a:lvl2pPr marL="222250" indent="-222250">
              <a:buFont typeface="Arial" panose="020B0604020202020204" pitchFamily="34" charset="0"/>
              <a:buChar char="•"/>
              <a:tabLst/>
              <a:defRPr/>
            </a:lvl2pPr>
          </a:lstStyle>
          <a:p>
            <a:pPr lvl="0"/>
            <a:r>
              <a:rPr lang="en-US"/>
              <a:t>Edit Master text styles</a:t>
            </a:r>
          </a:p>
        </p:txBody>
      </p:sp>
      <p:sp>
        <p:nvSpPr>
          <p:cNvPr id="3" name="Date Placeholder 2">
            <a:extLst>
              <a:ext uri="{FF2B5EF4-FFF2-40B4-BE49-F238E27FC236}">
                <a16:creationId xmlns:a16="http://schemas.microsoft.com/office/drawing/2014/main" id="{06E4EAF8-165C-2D4A-9B32-495E40A0715F}"/>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5EBBB3CA-848C-EF44-BEE5-EB67145F2B76}"/>
              </a:ext>
            </a:extLst>
          </p:cNvPr>
          <p:cNvSpPr>
            <a:spLocks noGrp="1"/>
          </p:cNvSpPr>
          <p:nvPr>
            <p:ph type="ftr" sz="quarter" idx="11"/>
          </p:nvPr>
        </p:nvSpPr>
        <p:spPr/>
        <p:txBody>
          <a:bodyPr/>
          <a:lstStyle/>
          <a:p>
            <a:pPr>
              <a:defRPr/>
            </a:pPr>
            <a:r>
              <a:rPr lang="en-US"/>
              <a:t>22222</a:t>
            </a:r>
          </a:p>
        </p:txBody>
      </p:sp>
      <p:sp>
        <p:nvSpPr>
          <p:cNvPr id="5" name="Slide Number Placeholder 4">
            <a:extLst>
              <a:ext uri="{FF2B5EF4-FFF2-40B4-BE49-F238E27FC236}">
                <a16:creationId xmlns:a16="http://schemas.microsoft.com/office/drawing/2014/main" id="{BADB6E47-510B-8542-8D2A-81F475B8DED3}"/>
              </a:ext>
            </a:extLst>
          </p:cNvPr>
          <p:cNvSpPr>
            <a:spLocks noGrp="1"/>
          </p:cNvSpPr>
          <p:nvPr>
            <p:ph type="sldNum" sz="quarter" idx="12"/>
          </p:nvPr>
        </p:nvSpPr>
        <p:spPr/>
        <p:txBody>
          <a:bodyPr/>
          <a:lstStyle/>
          <a:p>
            <a:pPr>
              <a:defRPr/>
            </a:pPr>
            <a:fld id="{A68DF897-BF7D-364E-94C4-DBD7D61CD3A9}" type="slidenum">
              <a:rPr lang="en-US" smtClean="0"/>
              <a:pPr>
                <a:defRPr/>
              </a:pPr>
              <a:t>‹#›</a:t>
            </a:fld>
            <a:endParaRPr lang="en-US"/>
          </a:p>
        </p:txBody>
      </p:sp>
    </p:spTree>
    <p:extLst>
      <p:ext uri="{BB962C8B-B14F-4D97-AF65-F5344CB8AC3E}">
        <p14:creationId xmlns:p14="http://schemas.microsoft.com/office/powerpoint/2010/main" val="3579862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UCL branding brackground">
            <a:extLst>
              <a:ext uri="{FF2B5EF4-FFF2-40B4-BE49-F238E27FC236}">
                <a16:creationId xmlns:a16="http://schemas.microsoft.com/office/drawing/2014/main" id="{66A102D5-ABE3-9744-AE9F-9AF93B04BE78}"/>
              </a:ext>
              <a:ext uri="{C183D7F6-B498-43B3-948B-1728B52AA6E4}">
                <adec:decorative xmlns:adec="http://schemas.microsoft.com/office/drawing/2017/decorative" val="1"/>
              </a:ext>
            </a:extLst>
          </p:cNvPr>
          <p:cNvSpPr/>
          <p:nvPr/>
        </p:nvSpPr>
        <p:spPr>
          <a:xfrm>
            <a:off x="0" y="0"/>
            <a:ext cx="12192000" cy="6641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UCL Branding"/>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0" y="0"/>
            <a:ext cx="12195073" cy="545593"/>
          </a:xfrm>
          <a:prstGeom prst="rect">
            <a:avLst/>
          </a:prstGeom>
        </p:spPr>
      </p:pic>
      <p:sp>
        <p:nvSpPr>
          <p:cNvPr id="1026" name="Title Headline" descr="Headline">
            <a:extLst>
              <a:ext uri="{FF2B5EF4-FFF2-40B4-BE49-F238E27FC236}">
                <a16:creationId xmlns:a16="http://schemas.microsoft.com/office/drawing/2014/main" id="{1389B5D6-B2B6-B044-8F75-8C9E18FFF8EF}"/>
              </a:ext>
            </a:extLst>
          </p:cNvPr>
          <p:cNvSpPr>
            <a:spLocks noGrp="1" noChangeArrowheads="1"/>
          </p:cNvSpPr>
          <p:nvPr>
            <p:ph type="title"/>
          </p:nvPr>
        </p:nvSpPr>
        <p:spPr bwMode="auto">
          <a:xfrm>
            <a:off x="360000" y="899999"/>
            <a:ext cx="10800690" cy="13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Main headline</a:t>
            </a:r>
            <a:r>
              <a:rPr lang="en-GB" altLang="en-US"/>
              <a:t>, Arial 44pt bold</a:t>
            </a:r>
            <a:endParaRPr lang="en-US" altLang="en-US"/>
          </a:p>
        </p:txBody>
      </p:sp>
      <p:sp>
        <p:nvSpPr>
          <p:cNvPr id="1027" name="Text" descr="Main text">
            <a:extLst>
              <a:ext uri="{FF2B5EF4-FFF2-40B4-BE49-F238E27FC236}">
                <a16:creationId xmlns:a16="http://schemas.microsoft.com/office/drawing/2014/main" id="{840A67E7-10FC-DE4B-8222-DBD366537BA8}"/>
              </a:ext>
            </a:extLst>
          </p:cNvPr>
          <p:cNvSpPr>
            <a:spLocks noGrp="1" noChangeArrowheads="1"/>
          </p:cNvSpPr>
          <p:nvPr>
            <p:ph type="body" idx="1"/>
          </p:nvPr>
        </p:nvSpPr>
        <p:spPr bwMode="auto">
          <a:xfrm>
            <a:off x="360000" y="2376000"/>
            <a:ext cx="10800690" cy="37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4"/>
            <a:endParaRPr lang="en-US"/>
          </a:p>
        </p:txBody>
      </p:sp>
      <p:sp>
        <p:nvSpPr>
          <p:cNvPr id="4" name="Date " descr="Date">
            <a:extLst>
              <a:ext uri="{FF2B5EF4-FFF2-40B4-BE49-F238E27FC236}">
                <a16:creationId xmlns:a16="http://schemas.microsoft.com/office/drawing/2014/main" id="{BC7573E6-5C96-F54E-8C6A-D81E27BE4948}"/>
              </a:ext>
            </a:extLst>
          </p:cNvPr>
          <p:cNvSpPr>
            <a:spLocks noGrp="1"/>
          </p:cNvSpPr>
          <p:nvPr>
            <p:ph type="dt" sz="half" idx="2"/>
          </p:nvPr>
        </p:nvSpPr>
        <p:spPr>
          <a:xfrm>
            <a:off x="362211" y="6480000"/>
            <a:ext cx="2743200" cy="360000"/>
          </a:xfrm>
          <a:prstGeom prst="rect">
            <a:avLst/>
          </a:prstGeom>
        </p:spPr>
        <p:txBody>
          <a:bodyPr vert="horz" lIns="0" tIns="0" rIns="0" bIns="0" rtlCol="0" anchor="t" anchorCtr="0"/>
          <a:lstStyle>
            <a:lvl1pPr algn="l" eaLnBrk="1" fontAlgn="auto" hangingPunct="1">
              <a:spcBef>
                <a:spcPts val="0"/>
              </a:spcBef>
              <a:spcAft>
                <a:spcPts val="0"/>
              </a:spcAft>
              <a:defRPr sz="1200" smtClean="0">
                <a:solidFill>
                  <a:schemeClr val="tx1">
                    <a:tint val="75000"/>
                  </a:schemeClr>
                </a:solidFill>
                <a:latin typeface="+mn-lt"/>
              </a:defRPr>
            </a:lvl1pPr>
          </a:lstStyle>
          <a:p>
            <a:pPr>
              <a:defRPr/>
            </a:pPr>
            <a:endParaRPr lang="en-US"/>
          </a:p>
        </p:txBody>
      </p:sp>
      <p:sp>
        <p:nvSpPr>
          <p:cNvPr id="5" name="Footer " descr="Footer title">
            <a:extLst>
              <a:ext uri="{FF2B5EF4-FFF2-40B4-BE49-F238E27FC236}">
                <a16:creationId xmlns:a16="http://schemas.microsoft.com/office/drawing/2014/main" id="{1B01C4CC-C66F-714D-B313-340C31FA703F}"/>
              </a:ext>
            </a:extLst>
          </p:cNvPr>
          <p:cNvSpPr>
            <a:spLocks noGrp="1"/>
          </p:cNvSpPr>
          <p:nvPr>
            <p:ph type="ftr" sz="quarter" idx="3"/>
          </p:nvPr>
        </p:nvSpPr>
        <p:spPr>
          <a:xfrm>
            <a:off x="4320000" y="6480000"/>
            <a:ext cx="6480000" cy="360000"/>
          </a:xfrm>
          <a:prstGeom prst="rect">
            <a:avLst/>
          </a:prstGeom>
        </p:spPr>
        <p:txBody>
          <a:bodyPr vert="horz" lIns="0" tIns="0" rIns="0" bIns="0" rtlCol="0" anchor="t" anchorCtr="0"/>
          <a:lstStyle>
            <a:lvl1pPr algn="l" eaLnBrk="1" fontAlgn="auto" hangingPunct="1">
              <a:spcBef>
                <a:spcPts val="0"/>
              </a:spcBef>
              <a:spcAft>
                <a:spcPts val="0"/>
              </a:spcAft>
              <a:defRPr sz="1200">
                <a:solidFill>
                  <a:schemeClr val="tx1">
                    <a:tint val="75000"/>
                  </a:schemeClr>
                </a:solidFill>
                <a:latin typeface="+mn-lt"/>
              </a:defRPr>
            </a:lvl1pPr>
          </a:lstStyle>
          <a:p>
            <a:pPr>
              <a:defRPr/>
            </a:pPr>
            <a:r>
              <a:rPr lang="en-US"/>
              <a:t>22222</a:t>
            </a:r>
          </a:p>
        </p:txBody>
      </p:sp>
      <p:sp>
        <p:nvSpPr>
          <p:cNvPr id="6" name="Slide number" descr="Page number">
            <a:extLst>
              <a:ext uri="{FF2B5EF4-FFF2-40B4-BE49-F238E27FC236}">
                <a16:creationId xmlns:a16="http://schemas.microsoft.com/office/drawing/2014/main" id="{D2C68658-D4C2-394E-8334-67AC9BE3F122}"/>
              </a:ext>
            </a:extLst>
          </p:cNvPr>
          <p:cNvSpPr>
            <a:spLocks noGrp="1"/>
          </p:cNvSpPr>
          <p:nvPr>
            <p:ph type="sldNum" sz="quarter" idx="4"/>
          </p:nvPr>
        </p:nvSpPr>
        <p:spPr>
          <a:xfrm>
            <a:off x="11123111" y="6480000"/>
            <a:ext cx="769307" cy="269918"/>
          </a:xfrm>
          <a:prstGeom prst="rect">
            <a:avLst/>
          </a:prstGeom>
        </p:spPr>
        <p:txBody>
          <a:bodyPr vert="horz" lIns="0" tIns="0" rIns="0" bIns="0" rtlCol="0" anchor="t" anchorCtr="0"/>
          <a:lstStyle>
            <a:lvl1pPr algn="r" eaLnBrk="1" fontAlgn="auto" hangingPunct="1">
              <a:spcBef>
                <a:spcPts val="0"/>
              </a:spcBef>
              <a:spcAft>
                <a:spcPts val="0"/>
              </a:spcAft>
              <a:defRPr sz="1200" smtClean="0">
                <a:solidFill>
                  <a:schemeClr val="tx1">
                    <a:tint val="75000"/>
                  </a:schemeClr>
                </a:solidFill>
                <a:latin typeface="+mn-lt"/>
              </a:defRPr>
            </a:lvl1pPr>
          </a:lstStyle>
          <a:p>
            <a:pPr>
              <a:defRPr/>
            </a:pPr>
            <a:fld id="{A68DF897-BF7D-364E-94C4-DBD7D61CD3A9}" type="slidenum">
              <a:rPr lang="en-US" smtClean="0"/>
              <a:pPr>
                <a:defRPr/>
              </a:pPr>
              <a:t>‹#›</a:t>
            </a:fld>
            <a:endParaRPr lang="en-US"/>
          </a:p>
        </p:txBody>
      </p:sp>
    </p:spTree>
    <p:extLst>
      <p:ext uri="{BB962C8B-B14F-4D97-AF65-F5344CB8AC3E}">
        <p14:creationId xmlns:p14="http://schemas.microsoft.com/office/powerpoint/2010/main" val="10021098"/>
      </p:ext>
    </p:extLst>
  </p:cSld>
  <p:clrMap bg1="lt1" tx1="dk1" bg2="lt2" tx2="dk2" accent1="accent1" accent2="accent2" accent3="accent3" accent4="accent4" accent5="accent5" accent6="accent6" hlink="hlink" folHlink="folHlink"/>
  <p:sldLayoutIdLst>
    <p:sldLayoutId id="2147483720" r:id="rId1"/>
    <p:sldLayoutId id="2147483722" r:id="rId2"/>
    <p:sldLayoutId id="2147483723"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 id="2147483740" r:id="rId18"/>
  </p:sldLayoutIdLst>
  <p:hf hdr="0" ftr="0" dt="0"/>
  <p:txStyles>
    <p:titleStyle>
      <a:lvl1pPr algn="l" rtl="0" eaLnBrk="1" fontAlgn="base" hangingPunct="1">
        <a:lnSpc>
          <a:spcPct val="90000"/>
        </a:lnSpc>
        <a:spcBef>
          <a:spcPct val="0"/>
        </a:spcBef>
        <a:spcAft>
          <a:spcPct val="0"/>
        </a:spcAft>
        <a:defRPr sz="4400" b="1" i="0" kern="1200" baseline="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defRPr>
      </a:lvl9pPr>
    </p:titleStyle>
    <p:bodyStyle>
      <a:lvl1pPr marL="222250" marR="0" indent="-211138" algn="l" defTabSz="914400" rtl="0" eaLnBrk="1" fontAlgn="base" latinLnBrk="0" hangingPunct="1">
        <a:lnSpc>
          <a:spcPct val="100000"/>
        </a:lnSpc>
        <a:spcBef>
          <a:spcPts val="1000"/>
        </a:spcBef>
        <a:spcAft>
          <a:spcPct val="0"/>
        </a:spcAft>
        <a:buClrTx/>
        <a:buSzPct val="80000"/>
        <a:buFont typeface="Arial" panose="020B0604020202020204" pitchFamily="34" charset="0"/>
        <a:buChar char="•"/>
        <a:tabLst/>
        <a:defRPr sz="3600" kern="1200" baseline="0">
          <a:solidFill>
            <a:schemeClr val="tx1"/>
          </a:solidFill>
          <a:latin typeface="+mn-lt"/>
          <a:ea typeface="+mn-ea"/>
          <a:cs typeface="+mn-cs"/>
        </a:defRPr>
      </a:lvl1pPr>
      <a:lvl2pPr marL="222250" indent="-211138"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18.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hyperlink" Target="https://doi.org/10.1088/1748-3190/ac8c10" TargetMode="External"/><Relationship Id="rId1" Type="http://schemas.openxmlformats.org/officeDocument/2006/relationships/slideLayout" Target="../slideLayouts/slideLayout9.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slideLayout" Target="../slideLayouts/slideLayout9.xml"/><Relationship Id="rId1" Type="http://schemas.openxmlformats.org/officeDocument/2006/relationships/tags" Target="../tags/tag3.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slideLayout" Target="../slideLayouts/slideLayout9.xml"/><Relationship Id="rId1" Type="http://schemas.openxmlformats.org/officeDocument/2006/relationships/tags" Target="../tags/tag4.xml"/></Relationships>
</file>

<file path=ppt/slides/_rels/slide19.xml.rels><?xml version="1.0" encoding="UTF-8" standalone="yes"?>
<Relationships xmlns="http://schemas.openxmlformats.org/package/2006/relationships"><Relationship Id="rId3" Type="http://schemas.openxmlformats.org/officeDocument/2006/relationships/video" Target="../media/media1.mp4"/><Relationship Id="rId7" Type="http://schemas.openxmlformats.org/officeDocument/2006/relationships/image" Target="../media/image29.png"/><Relationship Id="rId2" Type="http://schemas.microsoft.com/office/2007/relationships/media" Target="../media/media1.mp4"/><Relationship Id="rId1" Type="http://schemas.openxmlformats.org/officeDocument/2006/relationships/tags" Target="../tags/tag5.xml"/><Relationship Id="rId6" Type="http://schemas.openxmlformats.org/officeDocument/2006/relationships/image" Target="../media/image28.png"/><Relationship Id="rId5" Type="http://schemas.openxmlformats.org/officeDocument/2006/relationships/notesSlide" Target="../notesSlides/notesSlide7.xml"/><Relationship Id="rId4"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microsoft.com/office/2018/10/relationships/comments" Target="../comments/modernComment_101_5E72BD16.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microsoft.com/office/2018/10/relationships/comments" Target="../comments/modernComment_125_7F97D630.xml"/><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31.png"/><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3" Type="http://schemas.microsoft.com/office/2018/10/relationships/comments" Target="../comments/modernComment_10C_ECB5D3F5.xml"/><Relationship Id="rId2" Type="http://schemas.openxmlformats.org/officeDocument/2006/relationships/slideLayout" Target="../slideLayouts/slideLayout9.xml"/><Relationship Id="rId1" Type="http://schemas.openxmlformats.org/officeDocument/2006/relationships/tags" Target="../tags/tag6.xml"/><Relationship Id="rId6" Type="http://schemas.openxmlformats.org/officeDocument/2006/relationships/image" Target="../media/image34.png"/><Relationship Id="rId5" Type="http://schemas.openxmlformats.org/officeDocument/2006/relationships/image" Target="../media/image33.jpeg"/><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video" Target="../media/media2.mp4"/><Relationship Id="rId2" Type="http://schemas.microsoft.com/office/2007/relationships/media" Target="../media/media2.mp4"/><Relationship Id="rId1" Type="http://schemas.openxmlformats.org/officeDocument/2006/relationships/tags" Target="../tags/tag7.xml"/><Relationship Id="rId6" Type="http://schemas.openxmlformats.org/officeDocument/2006/relationships/image" Target="../media/image35.png"/><Relationship Id="rId5" Type="http://schemas.openxmlformats.org/officeDocument/2006/relationships/notesSlide" Target="../notesSlides/notesSlide9.xml"/><Relationship Id="rId4"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microsoft.com/office/2018/10/relationships/comments" Target="../comments/modernComment_132_B6D99966.xml"/><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36.png"/></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9.xml"/><Relationship Id="rId4" Type="http://schemas.openxmlformats.org/officeDocument/2006/relationships/image" Target="../media/image42.jpeg"/></Relationships>
</file>

<file path=ppt/slides/_rels/slide27.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9.xml"/><Relationship Id="rId4" Type="http://schemas.openxmlformats.org/officeDocument/2006/relationships/image" Target="../media/image46.png"/></Relationships>
</file>

<file path=ppt/slides/_rels/slide2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microsoft.com/office/2018/10/relationships/comments" Target="../comments/modernComment_109_7940070B.xml"/><Relationship Id="rId2" Type="http://schemas.openxmlformats.org/officeDocument/2006/relationships/slideLayout" Target="../slideLayouts/slideLayout9.xml"/><Relationship Id="rId1" Type="http://schemas.openxmlformats.org/officeDocument/2006/relationships/tags" Target="../tags/tag1.xml"/><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8/10/relationships/comments" Target="../comments/modernComment_106_5C16700B.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9.xml"/><Relationship Id="rId1" Type="http://schemas.openxmlformats.org/officeDocument/2006/relationships/tags" Target="../tags/tag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360000" y="360000"/>
            <a:ext cx="5760000" cy="602526"/>
          </a:xfrm>
        </p:spPr>
        <p:txBody>
          <a:bodyPr/>
          <a:lstStyle/>
          <a:p>
            <a:r>
              <a:rPr lang="en-US" altLang="zh-CN"/>
              <a:t>Department of Mechanical Engineering </a:t>
            </a:r>
          </a:p>
          <a:p>
            <a:r>
              <a:rPr lang="en-US" altLang="zh-CN"/>
              <a:t>Faculty of Engineering Sciences</a:t>
            </a:r>
          </a:p>
        </p:txBody>
      </p:sp>
      <p:sp>
        <p:nvSpPr>
          <p:cNvPr id="5" name="Title 4" descr="Heading"/>
          <p:cNvSpPr>
            <a:spLocks noGrp="1"/>
          </p:cNvSpPr>
          <p:nvPr>
            <p:ph type="title"/>
          </p:nvPr>
        </p:nvSpPr>
        <p:spPr>
          <a:xfrm>
            <a:off x="0" y="1524000"/>
            <a:ext cx="12192000" cy="4055533"/>
          </a:xfrm>
        </p:spPr>
        <p:txBody>
          <a:bodyPr/>
          <a:lstStyle/>
          <a:p>
            <a:pPr algn="ctr"/>
            <a:r>
              <a:rPr lang="en-GB"/>
              <a:t>MECH0064 Group Design Project</a:t>
            </a:r>
            <a:br>
              <a:rPr lang="en-GB"/>
            </a:br>
            <a:br>
              <a:rPr lang="en-GB"/>
            </a:br>
            <a:r>
              <a:rPr lang="en-GB"/>
              <a:t>A Compact Continuum Robotics Manipulator for Applications </a:t>
            </a:r>
            <a:br>
              <a:rPr lang="en-GB"/>
            </a:br>
            <a:r>
              <a:rPr lang="en-US" altLang="zh-CN"/>
              <a:t>in Therapeutic Ultrasound</a:t>
            </a:r>
            <a:endParaRPr lang="zh-CN" altLang="en-US">
              <a:ea typeface="+mj-lt"/>
              <a:cs typeface="+mj-lt"/>
            </a:endParaRPr>
          </a:p>
        </p:txBody>
      </p:sp>
      <p:sp>
        <p:nvSpPr>
          <p:cNvPr id="3" name="Title 4" descr="Heading">
            <a:extLst>
              <a:ext uri="{FF2B5EF4-FFF2-40B4-BE49-F238E27FC236}">
                <a16:creationId xmlns:a16="http://schemas.microsoft.com/office/drawing/2014/main" id="{1D64CB15-241B-D4AA-503F-BD3F8C2CD4B8}"/>
              </a:ext>
            </a:extLst>
          </p:cNvPr>
          <p:cNvSpPr txBox="1">
            <a:spLocks/>
          </p:cNvSpPr>
          <p:nvPr/>
        </p:nvSpPr>
        <p:spPr bwMode="auto">
          <a:xfrm>
            <a:off x="248652" y="5717756"/>
            <a:ext cx="8783054" cy="952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360000" tIns="180000" rIns="0" bIns="0" numCol="1" anchor="t" anchorCtr="0" compatLnSpc="1">
            <a:prstTxWarp prst="textNoShape">
              <a:avLst/>
            </a:prstTxWarp>
          </a:bodyPr>
          <a:lstStyle>
            <a:lvl1pPr algn="l" rtl="0" eaLnBrk="1" fontAlgn="base" hangingPunct="1">
              <a:lnSpc>
                <a:spcPct val="90000"/>
              </a:lnSpc>
              <a:spcBef>
                <a:spcPct val="0"/>
              </a:spcBef>
              <a:spcAft>
                <a:spcPct val="0"/>
              </a:spcAft>
              <a:defRPr sz="4400" b="1" i="0" kern="1200" baseline="0">
                <a:solidFill>
                  <a:srgbClr val="000000"/>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defRPr>
            </a:lvl9pPr>
          </a:lstStyle>
          <a:p>
            <a:pPr algn="just"/>
            <a:r>
              <a:rPr lang="en-GB" sz="1600" b="0"/>
              <a:t>Supervisor: Dr Reza Haqshenas</a:t>
            </a:r>
          </a:p>
          <a:p>
            <a:pPr algn="just"/>
            <a:r>
              <a:rPr lang="en-GB" sz="1600" b="0"/>
              <a:t>Group members: Zehao Ye, Yuehan Zhang, </a:t>
            </a:r>
            <a:r>
              <a:rPr lang="en-GB" sz="1600" b="0" err="1"/>
              <a:t>Jiachen</a:t>
            </a:r>
            <a:r>
              <a:rPr lang="en-GB" sz="1600" b="0"/>
              <a:t> Wu, </a:t>
            </a:r>
            <a:r>
              <a:rPr lang="en-GB" sz="1600" b="0" err="1"/>
              <a:t>Dawei</a:t>
            </a:r>
            <a:r>
              <a:rPr lang="en-GB" sz="1600" b="0"/>
              <a:t> Xu, Yuantong Li, </a:t>
            </a:r>
            <a:r>
              <a:rPr lang="en-GB" sz="1600" b="0" err="1"/>
              <a:t>Yuhao</a:t>
            </a:r>
            <a:r>
              <a:rPr lang="en-GB" sz="1600" b="0"/>
              <a:t> Zhu</a:t>
            </a:r>
          </a:p>
          <a:p>
            <a:pPr algn="just"/>
            <a:r>
              <a:rPr lang="en-GB" sz="1600" b="0"/>
              <a:t>Date: 15</a:t>
            </a:r>
            <a:r>
              <a:rPr lang="en-GB" sz="1600" b="0" baseline="30000"/>
              <a:t>th</a:t>
            </a:r>
            <a:r>
              <a:rPr lang="en-GB" sz="1600" b="0"/>
              <a:t> M</a:t>
            </a:r>
            <a:r>
              <a:rPr lang="en-US" altLang="zh-CN" sz="1600" b="0"/>
              <a:t>arch</a:t>
            </a:r>
            <a:r>
              <a:rPr lang="en-GB" sz="1600" b="0"/>
              <a:t> 2024</a:t>
            </a:r>
          </a:p>
          <a:p>
            <a:pPr algn="ctr"/>
            <a:endParaRPr lang="en-GB" sz="2400" b="0"/>
          </a:p>
          <a:p>
            <a:pPr algn="ctr"/>
            <a:r>
              <a:rPr lang="en-GB" sz="2400" b="0"/>
              <a:t> </a:t>
            </a:r>
          </a:p>
        </p:txBody>
      </p:sp>
    </p:spTree>
    <p:extLst>
      <p:ext uri="{BB962C8B-B14F-4D97-AF65-F5344CB8AC3E}">
        <p14:creationId xmlns:p14="http://schemas.microsoft.com/office/powerpoint/2010/main" val="16159472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10" y="899999"/>
            <a:ext cx="11214379" cy="712233"/>
          </a:xfrm>
        </p:spPr>
        <p:txBody>
          <a:bodyPr/>
          <a:lstStyle/>
          <a:p>
            <a:r>
              <a:rPr lang="en-GB" sz="4400">
                <a:latin typeface="+mn-lt"/>
              </a:rPr>
              <a:t>Strength Analysis</a:t>
            </a:r>
            <a:br>
              <a:rPr lang="en-GB" altLang="zh-CN" sz="4400">
                <a:latin typeface="+mn-lt"/>
              </a:rPr>
            </a:br>
            <a:endParaRPr lang="en-GB"/>
          </a:p>
        </p:txBody>
      </p:sp>
      <p:sp>
        <p:nvSpPr>
          <p:cNvPr id="5" name="Text Placeholder 4" descr="Text"/>
          <p:cNvSpPr>
            <a:spLocks noGrp="1"/>
          </p:cNvSpPr>
          <p:nvPr>
            <p:ph type="body" sz="quarter" idx="13"/>
          </p:nvPr>
        </p:nvSpPr>
        <p:spPr>
          <a:xfrm>
            <a:off x="488810" y="3933743"/>
            <a:ext cx="5780286" cy="1675707"/>
          </a:xfrm>
        </p:spPr>
        <p:txBody>
          <a:bodyPr/>
          <a:lstStyle/>
          <a:p>
            <a:pPr marL="0" indent="0">
              <a:lnSpc>
                <a:spcPct val="100000"/>
              </a:lnSpc>
              <a:buNone/>
            </a:pPr>
            <a:r>
              <a:rPr lang="en-GB" sz="2800" b="1">
                <a:ea typeface="+mn-lt"/>
                <a:cs typeface="Arial"/>
              </a:rPr>
              <a:t>Meshing:</a:t>
            </a:r>
          </a:p>
          <a:p>
            <a:pPr>
              <a:lnSpc>
                <a:spcPct val="100000"/>
              </a:lnSpc>
            </a:pPr>
            <a:r>
              <a:rPr lang="en-US">
                <a:ea typeface="+mn-lt"/>
                <a:cs typeface="Arial"/>
              </a:rPr>
              <a:t>4 mm mesh size</a:t>
            </a:r>
          </a:p>
          <a:p>
            <a:pPr>
              <a:lnSpc>
                <a:spcPct val="100000"/>
              </a:lnSpc>
            </a:pPr>
            <a:r>
              <a:rPr lang="en-US">
                <a:ea typeface="+mn-lt"/>
                <a:cs typeface="Arial"/>
              </a:rPr>
              <a:t>Critical component - the elastic sheet </a:t>
            </a:r>
          </a:p>
          <a:p>
            <a:pPr marL="0" indent="0">
              <a:lnSpc>
                <a:spcPct val="100000"/>
              </a:lnSpc>
              <a:buNone/>
            </a:pPr>
            <a:endParaRPr lang="en-US">
              <a:ea typeface="+mn-lt"/>
              <a:cs typeface="Arial"/>
            </a:endParaRPr>
          </a:p>
          <a:p>
            <a:pPr marL="0" indent="0">
              <a:lnSpc>
                <a:spcPct val="100000"/>
              </a:lnSpc>
              <a:buNone/>
            </a:pPr>
            <a:endParaRPr lang="en-GB"/>
          </a:p>
          <a:p>
            <a:pPr>
              <a:lnSpc>
                <a:spcPct val="100000"/>
              </a:lnSpc>
            </a:pPr>
            <a:endParaRPr lang="en-GB">
              <a:cs typeface="Arial"/>
            </a:endParaRPr>
          </a:p>
          <a:p>
            <a:pPr>
              <a:lnSpc>
                <a:spcPct val="150000"/>
              </a:lnSpc>
            </a:pPr>
            <a:endParaRPr lang="en-GB">
              <a:cs typeface="Arial"/>
            </a:endParaRPr>
          </a:p>
          <a:p>
            <a:pPr>
              <a:lnSpc>
                <a:spcPct val="150000"/>
              </a:lnSpc>
            </a:pPr>
            <a:endParaRPr lang="en-GB">
              <a:cs typeface="Arial"/>
            </a:endParaRPr>
          </a:p>
        </p:txBody>
      </p:sp>
      <p:pic>
        <p:nvPicPr>
          <p:cNvPr id="11" name="图片 10" descr="图片包含 图示&#10;&#10;描述已自动生成">
            <a:extLst>
              <a:ext uri="{FF2B5EF4-FFF2-40B4-BE49-F238E27FC236}">
                <a16:creationId xmlns:a16="http://schemas.microsoft.com/office/drawing/2014/main" id="{87DCB5F9-4472-5C2C-39AE-9D324CA72D8A}"/>
              </a:ext>
            </a:extLst>
          </p:cNvPr>
          <p:cNvPicPr>
            <a:picLocks noChangeAspect="1"/>
          </p:cNvPicPr>
          <p:nvPr/>
        </p:nvPicPr>
        <p:blipFill>
          <a:blip r:embed="rId3"/>
          <a:stretch>
            <a:fillRect/>
          </a:stretch>
        </p:blipFill>
        <p:spPr>
          <a:xfrm>
            <a:off x="6497422" y="1612232"/>
            <a:ext cx="5198755" cy="4185895"/>
          </a:xfrm>
          <a:prstGeom prst="rect">
            <a:avLst/>
          </a:prstGeom>
        </p:spPr>
      </p:pic>
      <p:sp>
        <p:nvSpPr>
          <p:cNvPr id="2" name="Text Placeholder 4" descr="Text">
            <a:extLst>
              <a:ext uri="{FF2B5EF4-FFF2-40B4-BE49-F238E27FC236}">
                <a16:creationId xmlns:a16="http://schemas.microsoft.com/office/drawing/2014/main" id="{A66FE2EF-F905-9CFB-3515-5E43A5F6915A}"/>
              </a:ext>
            </a:extLst>
          </p:cNvPr>
          <p:cNvSpPr txBox="1">
            <a:spLocks/>
          </p:cNvSpPr>
          <p:nvPr/>
        </p:nvSpPr>
        <p:spPr bwMode="auto">
          <a:xfrm>
            <a:off x="488810" y="1935134"/>
            <a:ext cx="5780286" cy="16757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n-GB" sz="2800" b="1">
                <a:ea typeface="+mn-lt"/>
                <a:cs typeface="Arial"/>
              </a:rPr>
              <a:t>Model simplification:</a:t>
            </a:r>
          </a:p>
          <a:p>
            <a:pPr>
              <a:lnSpc>
                <a:spcPct val="100000"/>
              </a:lnSpc>
            </a:pPr>
            <a:r>
              <a:rPr lang="en-US">
                <a:ea typeface="+mn-lt"/>
                <a:cs typeface="Arial"/>
              </a:rPr>
              <a:t>Single module</a:t>
            </a:r>
          </a:p>
          <a:p>
            <a:pPr>
              <a:lnSpc>
                <a:spcPct val="100000"/>
              </a:lnSpc>
            </a:pPr>
            <a:r>
              <a:rPr lang="en-US">
                <a:ea typeface="+mn-lt"/>
                <a:cs typeface="Arial"/>
              </a:rPr>
              <a:t>Overlook the impact of cables </a:t>
            </a:r>
            <a:endParaRPr lang="en-GB">
              <a:cs typeface="Arial"/>
            </a:endParaRPr>
          </a:p>
          <a:p>
            <a:pPr>
              <a:lnSpc>
                <a:spcPct val="150000"/>
              </a:lnSpc>
            </a:pPr>
            <a:endParaRPr lang="en-GB">
              <a:cs typeface="Arial"/>
            </a:endParaRPr>
          </a:p>
        </p:txBody>
      </p:sp>
      <p:sp>
        <p:nvSpPr>
          <p:cNvPr id="6" name="灯片编号占位符 5">
            <a:extLst>
              <a:ext uri="{FF2B5EF4-FFF2-40B4-BE49-F238E27FC236}">
                <a16:creationId xmlns:a16="http://schemas.microsoft.com/office/drawing/2014/main" id="{FD0F265A-D9C9-E954-FAD8-5F0F42DCFEEA}"/>
              </a:ext>
            </a:extLst>
          </p:cNvPr>
          <p:cNvSpPr>
            <a:spLocks noGrp="1"/>
          </p:cNvSpPr>
          <p:nvPr>
            <p:ph type="sldNum" sz="quarter" idx="12"/>
          </p:nvPr>
        </p:nvSpPr>
        <p:spPr/>
        <p:txBody>
          <a:bodyPr/>
          <a:lstStyle/>
          <a:p>
            <a:pPr>
              <a:defRPr/>
            </a:pPr>
            <a:fld id="{A68DF897-BF7D-364E-94C4-DBD7D61CD3A9}" type="slidenum">
              <a:rPr lang="en-US" smtClean="0"/>
              <a:pPr>
                <a:defRPr/>
              </a:pPr>
              <a:t>10</a:t>
            </a:fld>
            <a:endParaRPr lang="en-US"/>
          </a:p>
        </p:txBody>
      </p:sp>
    </p:spTree>
    <p:extLst>
      <p:ext uri="{BB962C8B-B14F-4D97-AF65-F5344CB8AC3E}">
        <p14:creationId xmlns:p14="http://schemas.microsoft.com/office/powerpoint/2010/main" val="2748295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10" y="899999"/>
            <a:ext cx="11214379" cy="712233"/>
          </a:xfrm>
        </p:spPr>
        <p:txBody>
          <a:bodyPr/>
          <a:lstStyle/>
          <a:p>
            <a:r>
              <a:rPr lang="en-GB" sz="4400">
                <a:latin typeface="+mn-lt"/>
              </a:rPr>
              <a:t>Strength Analysis</a:t>
            </a:r>
            <a:br>
              <a:rPr lang="en-GB" altLang="zh-CN" sz="4400">
                <a:latin typeface="+mn-lt"/>
              </a:rPr>
            </a:br>
            <a:endParaRPr lang="en-GB"/>
          </a:p>
        </p:txBody>
      </p:sp>
      <p:sp>
        <p:nvSpPr>
          <p:cNvPr id="6" name="文本框 5">
            <a:extLst>
              <a:ext uri="{FF2B5EF4-FFF2-40B4-BE49-F238E27FC236}">
                <a16:creationId xmlns:a16="http://schemas.microsoft.com/office/drawing/2014/main" id="{62FB0CDB-1BAD-1B37-F2E4-26C312702D08}"/>
              </a:ext>
            </a:extLst>
          </p:cNvPr>
          <p:cNvSpPr txBox="1"/>
          <p:nvPr/>
        </p:nvSpPr>
        <p:spPr>
          <a:xfrm>
            <a:off x="488809" y="1719424"/>
            <a:ext cx="3239722" cy="10207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eaLnBrk="1" hangingPunct="1">
              <a:spcBef>
                <a:spcPts val="1000"/>
              </a:spcBef>
            </a:pPr>
            <a:r>
              <a:rPr lang="en-US" altLang="zh-CN" sz="2800" b="1">
                <a:latin typeface="+mn-lt"/>
                <a:ea typeface="+mn-lt"/>
                <a:cs typeface="Arial"/>
              </a:rPr>
              <a:t>Displacement：</a:t>
            </a:r>
          </a:p>
          <a:p>
            <a:pPr marL="342900" indent="-342900" eaLnBrk="1" hangingPunct="1">
              <a:spcBef>
                <a:spcPts val="1000"/>
              </a:spcBef>
              <a:buFont typeface="Arial"/>
              <a:buChar char="•"/>
            </a:pPr>
            <a:r>
              <a:rPr lang="en-US" altLang="zh-CN" sz="2400">
                <a:latin typeface="+mn-lt"/>
                <a:ea typeface="+mn-lt"/>
                <a:cs typeface="Arial"/>
              </a:rPr>
              <a:t>Max: 117.47</a:t>
            </a:r>
            <a:r>
              <a:rPr lang="zh-CN" altLang="en-US" sz="2400">
                <a:latin typeface="+mn-lt"/>
                <a:ea typeface="+mn-lt"/>
                <a:cs typeface="Arial"/>
              </a:rPr>
              <a:t> </a:t>
            </a:r>
            <a:r>
              <a:rPr lang="en-GB" altLang="zh-CN" sz="2400">
                <a:latin typeface="+mn-lt"/>
                <a:ea typeface="+mn-lt"/>
                <a:cs typeface="Arial"/>
              </a:rPr>
              <a:t>mm</a:t>
            </a:r>
            <a:endParaRPr lang="en-US" sz="2400">
              <a:latin typeface="+mn-lt"/>
              <a:ea typeface="+mn-lt"/>
              <a:cs typeface="Arial"/>
            </a:endParaRPr>
          </a:p>
        </p:txBody>
      </p:sp>
      <p:pic>
        <p:nvPicPr>
          <p:cNvPr id="7" name="图片 6" descr="图示&#10;&#10;描述已自动生成">
            <a:extLst>
              <a:ext uri="{FF2B5EF4-FFF2-40B4-BE49-F238E27FC236}">
                <a16:creationId xmlns:a16="http://schemas.microsoft.com/office/drawing/2014/main" id="{CB87D126-9A50-2FC4-9052-9FE807505952}"/>
              </a:ext>
            </a:extLst>
          </p:cNvPr>
          <p:cNvPicPr>
            <a:picLocks noChangeAspect="1"/>
          </p:cNvPicPr>
          <p:nvPr/>
        </p:nvPicPr>
        <p:blipFill>
          <a:blip r:embed="rId3"/>
          <a:stretch>
            <a:fillRect/>
          </a:stretch>
        </p:blipFill>
        <p:spPr>
          <a:xfrm>
            <a:off x="7022500" y="560481"/>
            <a:ext cx="4386718" cy="3529543"/>
          </a:xfrm>
          <a:prstGeom prst="rect">
            <a:avLst/>
          </a:prstGeom>
        </p:spPr>
      </p:pic>
      <p:pic>
        <p:nvPicPr>
          <p:cNvPr id="9" name="图片 8" descr="图表&#10;&#10;中度可信度描述已自动生成">
            <a:extLst>
              <a:ext uri="{FF2B5EF4-FFF2-40B4-BE49-F238E27FC236}">
                <a16:creationId xmlns:a16="http://schemas.microsoft.com/office/drawing/2014/main" id="{4CF0C157-8413-24F8-A87C-E44987BA6E8C}"/>
              </a:ext>
            </a:extLst>
          </p:cNvPr>
          <p:cNvPicPr>
            <a:picLocks noChangeAspect="1"/>
          </p:cNvPicPr>
          <p:nvPr/>
        </p:nvPicPr>
        <p:blipFill>
          <a:blip r:embed="rId4"/>
          <a:stretch>
            <a:fillRect/>
          </a:stretch>
        </p:blipFill>
        <p:spPr>
          <a:xfrm>
            <a:off x="7022500" y="3325935"/>
            <a:ext cx="4386718" cy="3532065"/>
          </a:xfrm>
          <a:prstGeom prst="rect">
            <a:avLst/>
          </a:prstGeom>
        </p:spPr>
      </p:pic>
      <p:sp>
        <p:nvSpPr>
          <p:cNvPr id="12" name="文本框 11">
            <a:extLst>
              <a:ext uri="{FF2B5EF4-FFF2-40B4-BE49-F238E27FC236}">
                <a16:creationId xmlns:a16="http://schemas.microsoft.com/office/drawing/2014/main" id="{4F469438-4FF7-40AD-8AEC-59951DE26187}"/>
              </a:ext>
            </a:extLst>
          </p:cNvPr>
          <p:cNvSpPr txBox="1"/>
          <p:nvPr/>
        </p:nvSpPr>
        <p:spPr>
          <a:xfrm>
            <a:off x="488809" y="3305997"/>
            <a:ext cx="5506745" cy="13901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eaLnBrk="1" hangingPunct="1">
              <a:spcBef>
                <a:spcPts val="1000"/>
              </a:spcBef>
            </a:pPr>
            <a:r>
              <a:rPr lang="en-US" altLang="zh-CN" sz="2800" b="1">
                <a:latin typeface="+mn-lt"/>
                <a:ea typeface="+mn-lt"/>
                <a:cs typeface="Arial"/>
              </a:rPr>
              <a:t>Stress：</a:t>
            </a:r>
          </a:p>
          <a:p>
            <a:pPr marL="342900" indent="-342900" eaLnBrk="1" hangingPunct="1">
              <a:spcBef>
                <a:spcPts val="1000"/>
              </a:spcBef>
              <a:buFont typeface="Arial"/>
              <a:buChar char="•"/>
            </a:pPr>
            <a:r>
              <a:rPr lang="en-US" sz="2400">
                <a:latin typeface="+mn-lt"/>
                <a:ea typeface="+mn-lt"/>
                <a:cs typeface="Arial"/>
              </a:rPr>
              <a:t>Max: 476.63 MPa</a:t>
            </a:r>
            <a:br>
              <a:rPr lang="en-US" sz="2400">
                <a:latin typeface="+mn-lt"/>
                <a:ea typeface="+mn-lt"/>
                <a:cs typeface="Arial"/>
              </a:rPr>
            </a:br>
            <a:r>
              <a:rPr lang="en-US" sz="2400">
                <a:latin typeface="+mn-lt"/>
                <a:ea typeface="+mn-lt"/>
                <a:cs typeface="Arial"/>
              </a:rPr>
              <a:t>(within the material's elastic limit)</a:t>
            </a:r>
          </a:p>
        </p:txBody>
      </p:sp>
      <p:sp>
        <p:nvSpPr>
          <p:cNvPr id="3" name="文本框 2">
            <a:extLst>
              <a:ext uri="{FF2B5EF4-FFF2-40B4-BE49-F238E27FC236}">
                <a16:creationId xmlns:a16="http://schemas.microsoft.com/office/drawing/2014/main" id="{1FE139DB-A919-C00D-3046-CF1BD70E3E98}"/>
              </a:ext>
            </a:extLst>
          </p:cNvPr>
          <p:cNvSpPr txBox="1"/>
          <p:nvPr/>
        </p:nvSpPr>
        <p:spPr>
          <a:xfrm>
            <a:off x="488809" y="5261902"/>
            <a:ext cx="5787300" cy="1200329"/>
          </a:xfrm>
          <a:prstGeom prst="rect">
            <a:avLst/>
          </a:prstGeom>
          <a:noFill/>
        </p:spPr>
        <p:txBody>
          <a:bodyPr wrap="square" rtlCol="0">
            <a:spAutoFit/>
          </a:bodyPr>
          <a:lstStyle/>
          <a:p>
            <a:pPr eaLnBrk="1" hangingPunct="1">
              <a:spcBef>
                <a:spcPts val="1000"/>
              </a:spcBef>
            </a:pPr>
            <a:r>
              <a:rPr lang="en-GB" altLang="zh-CN" sz="2400">
                <a:latin typeface="+mn-lt"/>
                <a:ea typeface="+mn-lt"/>
                <a:cs typeface="Arial"/>
              </a:rPr>
              <a:t>Results indicate no risk of permanent deformation, ensuring the manipulator's reliability.</a:t>
            </a:r>
          </a:p>
        </p:txBody>
      </p:sp>
      <p:sp>
        <p:nvSpPr>
          <p:cNvPr id="5" name="灯片编号占位符 4">
            <a:extLst>
              <a:ext uri="{FF2B5EF4-FFF2-40B4-BE49-F238E27FC236}">
                <a16:creationId xmlns:a16="http://schemas.microsoft.com/office/drawing/2014/main" id="{D59EE63B-E4B4-E298-6EAC-015B15F50408}"/>
              </a:ext>
            </a:extLst>
          </p:cNvPr>
          <p:cNvSpPr>
            <a:spLocks noGrp="1"/>
          </p:cNvSpPr>
          <p:nvPr>
            <p:ph type="sldNum" sz="quarter" idx="12"/>
          </p:nvPr>
        </p:nvSpPr>
        <p:spPr/>
        <p:txBody>
          <a:bodyPr/>
          <a:lstStyle/>
          <a:p>
            <a:pPr>
              <a:defRPr/>
            </a:pPr>
            <a:fld id="{A68DF897-BF7D-364E-94C4-DBD7D61CD3A9}" type="slidenum">
              <a:rPr lang="en-US" smtClean="0"/>
              <a:pPr>
                <a:defRPr/>
              </a:pPr>
              <a:t>11</a:t>
            </a:fld>
            <a:endParaRPr lang="en-US"/>
          </a:p>
        </p:txBody>
      </p:sp>
    </p:spTree>
    <p:extLst>
      <p:ext uri="{BB962C8B-B14F-4D97-AF65-F5344CB8AC3E}">
        <p14:creationId xmlns:p14="http://schemas.microsoft.com/office/powerpoint/2010/main" val="3079232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10" y="899999"/>
            <a:ext cx="11214379" cy="712233"/>
          </a:xfrm>
        </p:spPr>
        <p:txBody>
          <a:bodyPr/>
          <a:lstStyle/>
          <a:p>
            <a:r>
              <a:rPr lang="en-GB" sz="4400">
                <a:latin typeface="+mn-lt"/>
              </a:rPr>
              <a:t>Strength Analysis</a:t>
            </a:r>
            <a:br>
              <a:rPr lang="en-GB" altLang="zh-CN" sz="4400">
                <a:latin typeface="+mn-lt"/>
              </a:rPr>
            </a:br>
            <a:endParaRPr lang="en-GB"/>
          </a:p>
        </p:txBody>
      </p:sp>
      <p:sp>
        <p:nvSpPr>
          <p:cNvPr id="5" name="Text Placeholder 4" descr="Text"/>
          <p:cNvSpPr>
            <a:spLocks noGrp="1"/>
          </p:cNvSpPr>
          <p:nvPr>
            <p:ph type="body" sz="quarter" idx="13"/>
          </p:nvPr>
        </p:nvSpPr>
        <p:spPr>
          <a:xfrm>
            <a:off x="568964" y="1853412"/>
            <a:ext cx="11294534" cy="3903922"/>
          </a:xfrm>
        </p:spPr>
        <p:txBody>
          <a:bodyPr/>
          <a:lstStyle/>
          <a:p>
            <a:pPr marL="0" indent="0">
              <a:lnSpc>
                <a:spcPct val="100000"/>
              </a:lnSpc>
              <a:buNone/>
            </a:pPr>
            <a:r>
              <a:rPr lang="en-GB" sz="2800" b="1">
                <a:ea typeface="+mn-lt"/>
                <a:cs typeface="Arial"/>
              </a:rPr>
              <a:t>Limitations:</a:t>
            </a:r>
          </a:p>
          <a:p>
            <a:pPr>
              <a:lnSpc>
                <a:spcPct val="100000"/>
              </a:lnSpc>
            </a:pPr>
            <a:endParaRPr lang="en-US">
              <a:ea typeface="+mn-lt"/>
              <a:cs typeface="Arial"/>
            </a:endParaRPr>
          </a:p>
          <a:p>
            <a:pPr>
              <a:lnSpc>
                <a:spcPct val="100000"/>
              </a:lnSpc>
            </a:pPr>
            <a:r>
              <a:rPr lang="en-US">
                <a:ea typeface="+mn-lt"/>
                <a:cs typeface="Arial"/>
              </a:rPr>
              <a:t>Overlooked critical interactions between modules.</a:t>
            </a:r>
          </a:p>
          <a:p>
            <a:pPr>
              <a:lnSpc>
                <a:spcPct val="100000"/>
              </a:lnSpc>
            </a:pPr>
            <a:endParaRPr lang="en-US">
              <a:ea typeface="+mn-lt"/>
              <a:cs typeface="Arial"/>
            </a:endParaRPr>
          </a:p>
          <a:p>
            <a:pPr>
              <a:lnSpc>
                <a:spcPct val="100000"/>
              </a:lnSpc>
            </a:pPr>
            <a:r>
              <a:rPr lang="en-US">
                <a:ea typeface="+mn-lt"/>
                <a:cs typeface="Arial"/>
              </a:rPr>
              <a:t>Didn’t account for fatigue or long-term wear.</a:t>
            </a:r>
          </a:p>
          <a:p>
            <a:pPr>
              <a:lnSpc>
                <a:spcPct val="100000"/>
              </a:lnSpc>
            </a:pPr>
            <a:endParaRPr lang="en-US">
              <a:ea typeface="+mn-lt"/>
              <a:cs typeface="Arial"/>
            </a:endParaRPr>
          </a:p>
          <a:p>
            <a:pPr>
              <a:lnSpc>
                <a:spcPct val="100000"/>
              </a:lnSpc>
            </a:pPr>
            <a:r>
              <a:rPr lang="en-US">
                <a:ea typeface="+mn-lt"/>
                <a:cs typeface="Arial"/>
              </a:rPr>
              <a:t>Didn’t consider the impact of cable.</a:t>
            </a:r>
          </a:p>
          <a:p>
            <a:pPr marL="0" indent="0">
              <a:lnSpc>
                <a:spcPct val="100000"/>
              </a:lnSpc>
              <a:buNone/>
            </a:pPr>
            <a:endParaRPr lang="en-GB"/>
          </a:p>
          <a:p>
            <a:pPr>
              <a:lnSpc>
                <a:spcPct val="100000"/>
              </a:lnSpc>
            </a:pPr>
            <a:endParaRPr lang="en-GB">
              <a:cs typeface="Arial"/>
            </a:endParaRPr>
          </a:p>
          <a:p>
            <a:pPr>
              <a:lnSpc>
                <a:spcPct val="150000"/>
              </a:lnSpc>
            </a:pPr>
            <a:endParaRPr lang="en-GB">
              <a:cs typeface="Arial"/>
            </a:endParaRPr>
          </a:p>
          <a:p>
            <a:pPr>
              <a:lnSpc>
                <a:spcPct val="150000"/>
              </a:lnSpc>
            </a:pPr>
            <a:endParaRPr lang="en-GB">
              <a:cs typeface="Arial"/>
            </a:endParaRPr>
          </a:p>
        </p:txBody>
      </p:sp>
      <p:sp>
        <p:nvSpPr>
          <p:cNvPr id="3" name="灯片编号占位符 2">
            <a:extLst>
              <a:ext uri="{FF2B5EF4-FFF2-40B4-BE49-F238E27FC236}">
                <a16:creationId xmlns:a16="http://schemas.microsoft.com/office/drawing/2014/main" id="{B922DC09-EE31-4FE0-CB60-9C8A76A39837}"/>
              </a:ext>
            </a:extLst>
          </p:cNvPr>
          <p:cNvSpPr>
            <a:spLocks noGrp="1"/>
          </p:cNvSpPr>
          <p:nvPr>
            <p:ph type="sldNum" sz="quarter" idx="12"/>
          </p:nvPr>
        </p:nvSpPr>
        <p:spPr/>
        <p:txBody>
          <a:bodyPr/>
          <a:lstStyle/>
          <a:p>
            <a:pPr>
              <a:defRPr/>
            </a:pPr>
            <a:fld id="{A68DF897-BF7D-364E-94C4-DBD7D61CD3A9}" type="slidenum">
              <a:rPr lang="en-US" smtClean="0"/>
              <a:pPr>
                <a:defRPr/>
              </a:pPr>
              <a:t>12</a:t>
            </a:fld>
            <a:endParaRPr lang="en-US"/>
          </a:p>
        </p:txBody>
      </p:sp>
    </p:spTree>
    <p:extLst>
      <p:ext uri="{BB962C8B-B14F-4D97-AF65-F5344CB8AC3E}">
        <p14:creationId xmlns:p14="http://schemas.microsoft.com/office/powerpoint/2010/main" val="13319855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30936" y="543972"/>
            <a:ext cx="11214379" cy="712233"/>
          </a:xfrm>
        </p:spPr>
        <p:txBody>
          <a:bodyPr/>
          <a:lstStyle/>
          <a:p>
            <a:r>
              <a:rPr lang="en-GB"/>
              <a:t>Kinematics S</a:t>
            </a:r>
            <a:r>
              <a:rPr lang="en-US" altLang="zh-CN" err="1"/>
              <a:t>imulation</a:t>
            </a:r>
            <a:endParaRPr lang="en-GB"/>
          </a:p>
        </p:txBody>
      </p:sp>
      <p:sp>
        <p:nvSpPr>
          <p:cNvPr id="3" name="Text Placeholder 4" descr="Text">
            <a:extLst>
              <a:ext uri="{FF2B5EF4-FFF2-40B4-BE49-F238E27FC236}">
                <a16:creationId xmlns:a16="http://schemas.microsoft.com/office/drawing/2014/main" id="{05799F22-14A8-FED7-4C19-13B8ED8576FD}"/>
              </a:ext>
            </a:extLst>
          </p:cNvPr>
          <p:cNvSpPr txBox="1">
            <a:spLocks/>
          </p:cNvSpPr>
          <p:nvPr/>
        </p:nvSpPr>
        <p:spPr bwMode="auto">
          <a:xfrm>
            <a:off x="430936" y="1140458"/>
            <a:ext cx="11330128" cy="5590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altLang="zh-CN" sz="2800" b="1"/>
              <a:t>Forward </a:t>
            </a:r>
            <a:r>
              <a:rPr lang="en-GB" altLang="zh-CN" sz="2800" b="1">
                <a:cs typeface="Arial"/>
              </a:rPr>
              <a:t>Kinematics Algorithm</a:t>
            </a:r>
            <a:endParaRPr lang="en-US" altLang="zh-CN" sz="2800" b="1"/>
          </a:p>
          <a:p>
            <a:pPr>
              <a:lnSpc>
                <a:spcPct val="150000"/>
              </a:lnSpc>
            </a:pPr>
            <a:r>
              <a:rPr lang="en-GB" altLang="zh-CN">
                <a:cs typeface="Arial"/>
              </a:rPr>
              <a:t>Kinematics model &amp; errors display</a:t>
            </a:r>
          </a:p>
          <a:p>
            <a:pPr>
              <a:lnSpc>
                <a:spcPct val="150000"/>
              </a:lnSpc>
            </a:pPr>
            <a:r>
              <a:rPr lang="en-GB" altLang="zh-CN">
                <a:cs typeface="Arial"/>
              </a:rPr>
              <a:t>Workspace derivation</a:t>
            </a:r>
          </a:p>
          <a:p>
            <a:pPr marL="0" indent="0">
              <a:lnSpc>
                <a:spcPct val="150000"/>
              </a:lnSpc>
              <a:buNone/>
            </a:pPr>
            <a:r>
              <a:rPr lang="en-US" altLang="zh-CN" sz="2800" b="1" err="1">
                <a:cs typeface="Arial"/>
              </a:rPr>
              <a:t>Programme</a:t>
            </a:r>
            <a:r>
              <a:rPr lang="en-US" altLang="zh-CN" sz="2800" b="1">
                <a:cs typeface="Arial"/>
              </a:rPr>
              <a:t> Development</a:t>
            </a:r>
            <a:endParaRPr lang="en-GB" altLang="zh-CN" sz="2800" b="1">
              <a:cs typeface="Arial"/>
            </a:endParaRPr>
          </a:p>
          <a:p>
            <a:pPr marL="0" indent="0">
              <a:lnSpc>
                <a:spcPct val="150000"/>
              </a:lnSpc>
              <a:spcBef>
                <a:spcPts val="1000"/>
              </a:spcBef>
              <a:buNone/>
            </a:pPr>
            <a:r>
              <a:rPr lang="en-GB" altLang="zh-CN" sz="2800" b="1">
                <a:cs typeface="Arial"/>
              </a:rPr>
              <a:t>Inverse Kinematics Algorithm</a:t>
            </a:r>
          </a:p>
          <a:p>
            <a:pPr marL="0" indent="0">
              <a:lnSpc>
                <a:spcPct val="150000"/>
              </a:lnSpc>
              <a:buNone/>
            </a:pPr>
            <a:endParaRPr lang="en-US">
              <a:cs typeface="Arial"/>
            </a:endParaRPr>
          </a:p>
        </p:txBody>
      </p:sp>
      <p:sp>
        <p:nvSpPr>
          <p:cNvPr id="5" name="灯片编号占位符 4">
            <a:extLst>
              <a:ext uri="{FF2B5EF4-FFF2-40B4-BE49-F238E27FC236}">
                <a16:creationId xmlns:a16="http://schemas.microsoft.com/office/drawing/2014/main" id="{F7E583B1-4185-3E51-9025-41353B80D516}"/>
              </a:ext>
            </a:extLst>
          </p:cNvPr>
          <p:cNvSpPr>
            <a:spLocks noGrp="1"/>
          </p:cNvSpPr>
          <p:nvPr>
            <p:ph type="sldNum" sz="quarter" idx="12"/>
          </p:nvPr>
        </p:nvSpPr>
        <p:spPr/>
        <p:txBody>
          <a:bodyPr/>
          <a:lstStyle/>
          <a:p>
            <a:pPr>
              <a:defRPr/>
            </a:pPr>
            <a:fld id="{A68DF897-BF7D-364E-94C4-DBD7D61CD3A9}" type="slidenum">
              <a:rPr lang="en-US" smtClean="0"/>
              <a:pPr>
                <a:defRPr/>
              </a:pPr>
              <a:t>13</a:t>
            </a:fld>
            <a:endParaRPr lang="en-US"/>
          </a:p>
        </p:txBody>
      </p:sp>
    </p:spTree>
    <p:extLst>
      <p:ext uri="{BB962C8B-B14F-4D97-AF65-F5344CB8AC3E}">
        <p14:creationId xmlns:p14="http://schemas.microsoft.com/office/powerpoint/2010/main" val="42460368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descr="Text"/>
          <p:cNvSpPr>
            <a:spLocks noGrp="1"/>
          </p:cNvSpPr>
          <p:nvPr>
            <p:ph type="body" sz="quarter" idx="13"/>
          </p:nvPr>
        </p:nvSpPr>
        <p:spPr>
          <a:xfrm>
            <a:off x="518146" y="1262400"/>
            <a:ext cx="11155707" cy="388503"/>
          </a:xfrm>
        </p:spPr>
        <p:txBody>
          <a:bodyPr/>
          <a:lstStyle/>
          <a:p>
            <a:pPr marL="0" indent="0">
              <a:lnSpc>
                <a:spcPct val="100000"/>
              </a:lnSpc>
              <a:buNone/>
            </a:pPr>
            <a:r>
              <a:rPr lang="zh-CN" altLang="en-US">
                <a:cs typeface="Arial"/>
              </a:rPr>
              <a:t>Forward Kinematics </a:t>
            </a:r>
            <a:r>
              <a:rPr lang="en-GB" altLang="zh-CN">
                <a:cs typeface="Arial"/>
              </a:rPr>
              <a:t>M</a:t>
            </a:r>
            <a:r>
              <a:rPr lang="zh-CN" altLang="en-US">
                <a:cs typeface="Arial"/>
              </a:rPr>
              <a:t>odel </a:t>
            </a:r>
            <a:r>
              <a:rPr lang="en-GB" altLang="zh-CN">
                <a:cs typeface="Arial"/>
              </a:rPr>
              <a:t>[3] </a:t>
            </a:r>
            <a:r>
              <a:rPr lang="zh-CN" altLang="en-US">
                <a:cs typeface="Arial"/>
              </a:rPr>
              <a:t>&amp; </a:t>
            </a:r>
            <a:r>
              <a:rPr lang="en-GB" altLang="zh-CN">
                <a:cs typeface="Arial"/>
              </a:rPr>
              <a:t>E</a:t>
            </a:r>
            <a:r>
              <a:rPr lang="zh-CN" altLang="en-US">
                <a:cs typeface="Arial"/>
              </a:rPr>
              <a:t>rrors </a:t>
            </a:r>
            <a:r>
              <a:rPr lang="en-GB" altLang="zh-CN">
                <a:cs typeface="Arial"/>
              </a:rPr>
              <a:t>D</a:t>
            </a:r>
            <a:r>
              <a:rPr lang="zh-CN" altLang="en-US">
                <a:cs typeface="Arial"/>
              </a:rPr>
              <a:t>isplay</a:t>
            </a:r>
          </a:p>
          <a:p>
            <a:pPr marL="0" indent="0">
              <a:lnSpc>
                <a:spcPct val="100000"/>
              </a:lnSpc>
              <a:buNone/>
            </a:pPr>
            <a:endParaRPr lang="zh-CN" altLang="en-US">
              <a:cs typeface="Arial"/>
            </a:endParaRPr>
          </a:p>
          <a:p>
            <a:pPr marL="0" indent="0">
              <a:lnSpc>
                <a:spcPct val="100000"/>
              </a:lnSpc>
              <a:buNone/>
            </a:pPr>
            <a:endParaRPr lang="en-US" altLang="zh-CN">
              <a:cs typeface="Arial"/>
            </a:endParaRPr>
          </a:p>
          <a:p>
            <a:pPr>
              <a:lnSpc>
                <a:spcPct val="100000"/>
              </a:lnSpc>
            </a:pPr>
            <a:endParaRPr lang="en-GB"/>
          </a:p>
          <a:p>
            <a:pPr>
              <a:lnSpc>
                <a:spcPct val="100000"/>
              </a:lnSpc>
            </a:pPr>
            <a:endParaRPr lang="en-GB"/>
          </a:p>
        </p:txBody>
      </p:sp>
      <p:sp>
        <p:nvSpPr>
          <p:cNvPr id="8" name="文本框 7">
            <a:extLst>
              <a:ext uri="{FF2B5EF4-FFF2-40B4-BE49-F238E27FC236}">
                <a16:creationId xmlns:a16="http://schemas.microsoft.com/office/drawing/2014/main" id="{DEA0F53A-3FE9-4FDA-EEFE-011CC498194E}"/>
              </a:ext>
            </a:extLst>
          </p:cNvPr>
          <p:cNvSpPr txBox="1"/>
          <p:nvPr/>
        </p:nvSpPr>
        <p:spPr>
          <a:xfrm>
            <a:off x="486622" y="6388609"/>
            <a:ext cx="11155707" cy="8771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sz="1050">
                <a:latin typeface="+mn-lt"/>
                <a:cs typeface="Calibri"/>
              </a:rPr>
              <a:t>[</a:t>
            </a:r>
            <a:r>
              <a:rPr lang="en-GB" altLang="zh-CN" sz="1050">
                <a:latin typeface="+mn-lt"/>
                <a:cs typeface="Calibri"/>
              </a:rPr>
              <a:t>3</a:t>
            </a:r>
            <a:r>
              <a:rPr lang="zh-CN" sz="1050">
                <a:latin typeface="+mn-lt"/>
                <a:cs typeface="Calibri"/>
              </a:rPr>
              <a:t>]</a:t>
            </a:r>
            <a:r>
              <a:rPr lang="en-GB" altLang="zh-CN" sz="1050">
                <a:latin typeface="+mn-lt"/>
                <a:cs typeface="Calibri"/>
              </a:rPr>
              <a:t> </a:t>
            </a:r>
            <a:r>
              <a:rPr lang="zh-CN" sz="1050">
                <a:latin typeface="+mn-lt"/>
                <a:cs typeface="Calibri"/>
              </a:rPr>
              <a:t>P. Zhou, J. Yao, S. Zhang, C. Wei, H. Zhang, and S. Qi, “A bioinspired fishbone continuum robot with rigid-flexible-soft coupling structure,” </a:t>
            </a:r>
            <a:r>
              <a:rPr lang="zh-CN" sz="1050" i="1">
                <a:latin typeface="+mn-lt"/>
                <a:cs typeface="Calibri"/>
              </a:rPr>
              <a:t>Bioinspiration &amp; Biomimetics</a:t>
            </a:r>
            <a:r>
              <a:rPr lang="zh-CN" sz="1050">
                <a:latin typeface="+mn-lt"/>
                <a:cs typeface="Calibri"/>
              </a:rPr>
              <a:t>, vol. 17, no. 6, pp. 066012–066012, Oct. 2022, doi: </a:t>
            </a:r>
            <a:r>
              <a:rPr lang="zh-CN" sz="1050">
                <a:latin typeface="+mn-lt"/>
                <a:cs typeface="Calibri"/>
                <a:hlinkClick r:id="rId2"/>
              </a:rPr>
              <a:t>https://doi.org/10.1088/1748-3190/ac8c10</a:t>
            </a:r>
            <a:r>
              <a:rPr lang="zh-CN" sz="1050">
                <a:latin typeface="+mn-lt"/>
                <a:cs typeface="Calibri"/>
              </a:rPr>
              <a:t>.</a:t>
            </a:r>
            <a:endParaRPr lang="zh-CN" sz="1050">
              <a:latin typeface="+mn-lt"/>
              <a:cs typeface="Arial"/>
            </a:endParaRPr>
          </a:p>
          <a:p>
            <a:r>
              <a:rPr lang="zh-CN" sz="1200">
                <a:latin typeface="Calibri"/>
                <a:cs typeface="Calibri"/>
              </a:rPr>
              <a:t>‌</a:t>
            </a:r>
            <a:endParaRPr lang="zh-CN" sz="1200"/>
          </a:p>
          <a:p>
            <a:pPr algn="l"/>
            <a:endParaRPr lang="zh-CN" altLang="en-US">
              <a:cs typeface="Arial"/>
            </a:endParaRPr>
          </a:p>
        </p:txBody>
      </p:sp>
      <p:pic>
        <p:nvPicPr>
          <p:cNvPr id="3" name="图片 2" descr="图表&#10;&#10;已自动生成说明">
            <a:extLst>
              <a:ext uri="{FF2B5EF4-FFF2-40B4-BE49-F238E27FC236}">
                <a16:creationId xmlns:a16="http://schemas.microsoft.com/office/drawing/2014/main" id="{73A8F331-D6E8-5F20-8359-111ED69D9D59}"/>
              </a:ext>
            </a:extLst>
          </p:cNvPr>
          <p:cNvPicPr>
            <a:picLocks noChangeAspect="1"/>
          </p:cNvPicPr>
          <p:nvPr/>
        </p:nvPicPr>
        <p:blipFill>
          <a:blip r:embed="rId3"/>
          <a:stretch>
            <a:fillRect/>
          </a:stretch>
        </p:blipFill>
        <p:spPr>
          <a:xfrm>
            <a:off x="5986732" y="1862082"/>
            <a:ext cx="5049329" cy="3865174"/>
          </a:xfrm>
          <a:prstGeom prst="rect">
            <a:avLst/>
          </a:prstGeom>
        </p:spPr>
      </p:pic>
      <p:sp>
        <p:nvSpPr>
          <p:cNvPr id="6" name="文本框 5">
            <a:extLst>
              <a:ext uri="{FF2B5EF4-FFF2-40B4-BE49-F238E27FC236}">
                <a16:creationId xmlns:a16="http://schemas.microsoft.com/office/drawing/2014/main" id="{B4812B71-1B16-DBDF-6935-37F0C940108F}"/>
              </a:ext>
            </a:extLst>
          </p:cNvPr>
          <p:cNvSpPr txBox="1"/>
          <p:nvPr/>
        </p:nvSpPr>
        <p:spPr>
          <a:xfrm>
            <a:off x="5740587" y="5830043"/>
            <a:ext cx="784594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zh-CN" altLang="en-US">
                <a:latin typeface="Arial"/>
                <a:cs typeface="Arial"/>
              </a:rPr>
              <a:t>Both errors decreasing as the number of sheets increasing.</a:t>
            </a:r>
            <a:endParaRPr lang="zh-CN"/>
          </a:p>
          <a:p>
            <a:pPr marL="285750" indent="-285750">
              <a:buFont typeface="Arial"/>
              <a:buChar char="•"/>
            </a:pPr>
            <a:r>
              <a:rPr lang="zh-CN" altLang="en-US">
                <a:latin typeface="Arial"/>
                <a:cs typeface="Arial"/>
              </a:rPr>
              <a:t>More sheets -&gt; smaller workspace</a:t>
            </a:r>
            <a:endParaRPr lang="zh-CN" altLang="en-US">
              <a:cs typeface="Arial"/>
            </a:endParaRPr>
          </a:p>
        </p:txBody>
      </p:sp>
      <p:pic>
        <p:nvPicPr>
          <p:cNvPr id="7" name="图片 6" descr="图示, 工程绘图&#10;&#10;已自动生成说明">
            <a:extLst>
              <a:ext uri="{FF2B5EF4-FFF2-40B4-BE49-F238E27FC236}">
                <a16:creationId xmlns:a16="http://schemas.microsoft.com/office/drawing/2014/main" id="{01D8435A-1E39-EEA2-D61D-1A75377F341C}"/>
              </a:ext>
            </a:extLst>
          </p:cNvPr>
          <p:cNvPicPr>
            <a:picLocks noChangeAspect="1"/>
          </p:cNvPicPr>
          <p:nvPr/>
        </p:nvPicPr>
        <p:blipFill>
          <a:blip r:embed="rId4"/>
          <a:stretch>
            <a:fillRect/>
          </a:stretch>
        </p:blipFill>
        <p:spPr>
          <a:xfrm>
            <a:off x="428208" y="1902693"/>
            <a:ext cx="5230452" cy="4236566"/>
          </a:xfrm>
          <a:prstGeom prst="rect">
            <a:avLst/>
          </a:prstGeom>
        </p:spPr>
      </p:pic>
      <p:sp>
        <p:nvSpPr>
          <p:cNvPr id="9" name="Title 3" descr="Heading">
            <a:extLst>
              <a:ext uri="{FF2B5EF4-FFF2-40B4-BE49-F238E27FC236}">
                <a16:creationId xmlns:a16="http://schemas.microsoft.com/office/drawing/2014/main" id="{29A966B4-D508-ED57-428C-47988BB3FE9E}"/>
              </a:ext>
            </a:extLst>
          </p:cNvPr>
          <p:cNvSpPr txBox="1">
            <a:spLocks/>
          </p:cNvSpPr>
          <p:nvPr/>
        </p:nvSpPr>
        <p:spPr bwMode="auto">
          <a:xfrm>
            <a:off x="430936" y="543972"/>
            <a:ext cx="11214379" cy="712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rtl="0" eaLnBrk="1" fontAlgn="base" hangingPunct="1">
              <a:lnSpc>
                <a:spcPct val="90000"/>
              </a:lnSpc>
              <a:spcBef>
                <a:spcPct val="0"/>
              </a:spcBef>
              <a:spcAft>
                <a:spcPct val="0"/>
              </a:spcAft>
              <a:defRPr sz="4400" b="1" i="0" kern="1200" baseline="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defRPr>
            </a:lvl9pPr>
          </a:lstStyle>
          <a:p>
            <a:r>
              <a:rPr lang="en-GB"/>
              <a:t>Kinematics S</a:t>
            </a:r>
            <a:r>
              <a:rPr lang="en-US" altLang="zh-CN"/>
              <a:t>imulation</a:t>
            </a:r>
            <a:endParaRPr lang="en-GB"/>
          </a:p>
        </p:txBody>
      </p:sp>
      <p:sp>
        <p:nvSpPr>
          <p:cNvPr id="4" name="灯片编号占位符 3">
            <a:extLst>
              <a:ext uri="{FF2B5EF4-FFF2-40B4-BE49-F238E27FC236}">
                <a16:creationId xmlns:a16="http://schemas.microsoft.com/office/drawing/2014/main" id="{42FA3BC6-E589-FD78-D96F-FA73F9128D72}"/>
              </a:ext>
            </a:extLst>
          </p:cNvPr>
          <p:cNvSpPr>
            <a:spLocks noGrp="1"/>
          </p:cNvSpPr>
          <p:nvPr>
            <p:ph type="sldNum" sz="quarter" idx="12"/>
          </p:nvPr>
        </p:nvSpPr>
        <p:spPr/>
        <p:txBody>
          <a:bodyPr/>
          <a:lstStyle/>
          <a:p>
            <a:pPr>
              <a:defRPr/>
            </a:pPr>
            <a:fld id="{A68DF897-BF7D-364E-94C4-DBD7D61CD3A9}" type="slidenum">
              <a:rPr lang="en-US" smtClean="0"/>
              <a:pPr>
                <a:defRPr/>
              </a:pPr>
              <a:t>14</a:t>
            </a:fld>
            <a:endParaRPr lang="en-US"/>
          </a:p>
        </p:txBody>
      </p:sp>
    </p:spTree>
    <p:extLst>
      <p:ext uri="{BB962C8B-B14F-4D97-AF65-F5344CB8AC3E}">
        <p14:creationId xmlns:p14="http://schemas.microsoft.com/office/powerpoint/2010/main" val="1935184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215640" y="641207"/>
            <a:ext cx="11214379" cy="712233"/>
          </a:xfrm>
        </p:spPr>
        <p:txBody>
          <a:bodyPr/>
          <a:lstStyle/>
          <a:p>
            <a:r>
              <a:rPr lang="en-GB"/>
              <a:t>Kinematics Simulation</a:t>
            </a:r>
          </a:p>
        </p:txBody>
      </p:sp>
      <p:sp>
        <p:nvSpPr>
          <p:cNvPr id="5" name="Text Placeholder 4" descr="Text"/>
          <p:cNvSpPr>
            <a:spLocks noGrp="1"/>
          </p:cNvSpPr>
          <p:nvPr>
            <p:ph type="body" sz="quarter" idx="13"/>
          </p:nvPr>
        </p:nvSpPr>
        <p:spPr>
          <a:xfrm>
            <a:off x="51665" y="1175815"/>
            <a:ext cx="11155707" cy="388503"/>
          </a:xfrm>
        </p:spPr>
        <p:txBody>
          <a:bodyPr/>
          <a:lstStyle/>
          <a:p>
            <a:pPr marL="0" indent="0">
              <a:lnSpc>
                <a:spcPct val="100000"/>
              </a:lnSpc>
              <a:buNone/>
            </a:pPr>
            <a:r>
              <a:rPr lang="zh-CN" altLang="en-US">
                <a:cs typeface="Arial"/>
              </a:rPr>
              <a:t>Workspace </a:t>
            </a:r>
            <a:r>
              <a:rPr lang="en-GB" altLang="zh-CN">
                <a:cs typeface="Arial"/>
              </a:rPr>
              <a:t>Derivation</a:t>
            </a:r>
            <a:endParaRPr lang="zh-CN" altLang="en-US">
              <a:cs typeface="Arial"/>
            </a:endParaRPr>
          </a:p>
          <a:p>
            <a:pPr marL="0" indent="0">
              <a:lnSpc>
                <a:spcPct val="100000"/>
              </a:lnSpc>
              <a:buNone/>
            </a:pPr>
            <a:r>
              <a:rPr lang="en-US" altLang="zh-CN">
                <a:cs typeface="Arial"/>
              </a:rPr>
              <a:t>ASD</a:t>
            </a:r>
          </a:p>
          <a:p>
            <a:pPr>
              <a:lnSpc>
                <a:spcPct val="100000"/>
              </a:lnSpc>
            </a:pPr>
            <a:endParaRPr lang="en-GB"/>
          </a:p>
          <a:p>
            <a:pPr>
              <a:lnSpc>
                <a:spcPct val="100000"/>
              </a:lnSpc>
            </a:pPr>
            <a:endParaRPr lang="en-GB"/>
          </a:p>
        </p:txBody>
      </p:sp>
      <p:pic>
        <p:nvPicPr>
          <p:cNvPr id="6" name="图片 5" descr="图表, 散点图&#10;&#10;已自动生成说明">
            <a:extLst>
              <a:ext uri="{FF2B5EF4-FFF2-40B4-BE49-F238E27FC236}">
                <a16:creationId xmlns:a16="http://schemas.microsoft.com/office/drawing/2014/main" id="{747C5C3F-3296-188E-6277-017FE5B543C8}"/>
              </a:ext>
            </a:extLst>
          </p:cNvPr>
          <p:cNvPicPr>
            <a:picLocks noChangeAspect="1"/>
          </p:cNvPicPr>
          <p:nvPr/>
        </p:nvPicPr>
        <p:blipFill>
          <a:blip r:embed="rId2"/>
          <a:stretch>
            <a:fillRect/>
          </a:stretch>
        </p:blipFill>
        <p:spPr>
          <a:xfrm>
            <a:off x="-36931" y="1559944"/>
            <a:ext cx="6615563" cy="2472906"/>
          </a:xfrm>
          <a:prstGeom prst="rect">
            <a:avLst/>
          </a:prstGeom>
        </p:spPr>
      </p:pic>
      <p:pic>
        <p:nvPicPr>
          <p:cNvPr id="7" name="图片 6" descr="图表, 散点图&#10;&#10;已自动生成说明">
            <a:extLst>
              <a:ext uri="{FF2B5EF4-FFF2-40B4-BE49-F238E27FC236}">
                <a16:creationId xmlns:a16="http://schemas.microsoft.com/office/drawing/2014/main" id="{F269B777-E325-A8FA-591F-7B69F0E53C96}"/>
              </a:ext>
            </a:extLst>
          </p:cNvPr>
          <p:cNvPicPr>
            <a:picLocks noChangeAspect="1"/>
          </p:cNvPicPr>
          <p:nvPr/>
        </p:nvPicPr>
        <p:blipFill>
          <a:blip r:embed="rId3"/>
          <a:stretch>
            <a:fillRect/>
          </a:stretch>
        </p:blipFill>
        <p:spPr>
          <a:xfrm>
            <a:off x="4272054" y="4004004"/>
            <a:ext cx="7917969" cy="2846896"/>
          </a:xfrm>
          <a:prstGeom prst="rect">
            <a:avLst/>
          </a:prstGeom>
        </p:spPr>
      </p:pic>
      <p:sp>
        <p:nvSpPr>
          <p:cNvPr id="12" name="文本框 11">
            <a:extLst>
              <a:ext uri="{FF2B5EF4-FFF2-40B4-BE49-F238E27FC236}">
                <a16:creationId xmlns:a16="http://schemas.microsoft.com/office/drawing/2014/main" id="{7457CC65-3797-6F4E-DBBD-30A9A03585E1}"/>
              </a:ext>
            </a:extLst>
          </p:cNvPr>
          <p:cNvSpPr txBox="1"/>
          <p:nvPr/>
        </p:nvSpPr>
        <p:spPr>
          <a:xfrm>
            <a:off x="6818441" y="1786338"/>
            <a:ext cx="511501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zh-CN" altLang="en-US">
                <a:latin typeface="Arial"/>
                <a:cs typeface="Arial"/>
              </a:rPr>
              <a:t>The entire workspace with index=10000 and 1000000 respectively.</a:t>
            </a:r>
            <a:endParaRPr lang="zh-CN"/>
          </a:p>
          <a:p>
            <a:pPr marL="285750" indent="-285750">
              <a:buFont typeface="Arial"/>
              <a:buChar char="•"/>
            </a:pPr>
            <a:r>
              <a:rPr lang="zh-CN" altLang="en-US">
                <a:latin typeface="Arial"/>
                <a:cs typeface="Arial"/>
              </a:rPr>
              <a:t>Greater index-&gt;More random floating points</a:t>
            </a:r>
          </a:p>
          <a:p>
            <a:pPr marL="285750" indent="-285750">
              <a:buFont typeface="Arial"/>
              <a:buChar char="•"/>
            </a:pPr>
            <a:r>
              <a:rPr lang="en-US" altLang="zh-CN">
                <a:latin typeface="Arial"/>
                <a:cs typeface="Arial"/>
              </a:rPr>
              <a:t>Spherical shell-shape point cloud</a:t>
            </a:r>
            <a:endParaRPr lang="zh-CN" altLang="en-US">
              <a:latin typeface="Arial"/>
              <a:cs typeface="Arial"/>
            </a:endParaRPr>
          </a:p>
        </p:txBody>
      </p:sp>
      <p:sp>
        <p:nvSpPr>
          <p:cNvPr id="13" name="文本框 12">
            <a:extLst>
              <a:ext uri="{FF2B5EF4-FFF2-40B4-BE49-F238E27FC236}">
                <a16:creationId xmlns:a16="http://schemas.microsoft.com/office/drawing/2014/main" id="{19187EFD-CAB1-135C-743E-31BCB50D21A7}"/>
              </a:ext>
            </a:extLst>
          </p:cNvPr>
          <p:cNvSpPr txBox="1"/>
          <p:nvPr/>
        </p:nvSpPr>
        <p:spPr>
          <a:xfrm>
            <a:off x="52973" y="4792620"/>
            <a:ext cx="4168122"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zh-CN" altLang="en-US">
                <a:latin typeface="Arial"/>
                <a:cs typeface="Arial"/>
              </a:rPr>
              <a:t>300mm*300mm*300mm useful workspace</a:t>
            </a:r>
            <a:endParaRPr lang="zh-CN"/>
          </a:p>
          <a:p>
            <a:pPr marL="285750" indent="-285750">
              <a:buFont typeface="Arial"/>
              <a:buChar char="•"/>
            </a:pPr>
            <a:r>
              <a:rPr lang="zh-CN" altLang="en-US">
                <a:latin typeface="Arial"/>
                <a:cs typeface="Arial"/>
              </a:rPr>
              <a:t>36 setting points on the surface and edge of cubic</a:t>
            </a:r>
          </a:p>
          <a:p>
            <a:pPr marL="285750" indent="-285750">
              <a:buFont typeface="Arial"/>
              <a:buChar char="•"/>
            </a:pPr>
            <a:r>
              <a:rPr lang="zh-CN" altLang="en-US">
                <a:latin typeface="Arial"/>
                <a:cs typeface="Arial"/>
              </a:rPr>
              <a:t>H=350mm and 300mm respectively</a:t>
            </a:r>
            <a:endParaRPr lang="zh-CN" altLang="en-US">
              <a:cs typeface="Arial"/>
            </a:endParaRPr>
          </a:p>
        </p:txBody>
      </p:sp>
      <p:sp>
        <p:nvSpPr>
          <p:cNvPr id="3" name="灯片编号占位符 2">
            <a:extLst>
              <a:ext uri="{FF2B5EF4-FFF2-40B4-BE49-F238E27FC236}">
                <a16:creationId xmlns:a16="http://schemas.microsoft.com/office/drawing/2014/main" id="{6C4CD3C5-780F-C68B-0052-BF3A5CB1C562}"/>
              </a:ext>
            </a:extLst>
          </p:cNvPr>
          <p:cNvSpPr>
            <a:spLocks noGrp="1"/>
          </p:cNvSpPr>
          <p:nvPr>
            <p:ph type="sldNum" sz="quarter" idx="12"/>
          </p:nvPr>
        </p:nvSpPr>
        <p:spPr/>
        <p:txBody>
          <a:bodyPr/>
          <a:lstStyle/>
          <a:p>
            <a:pPr>
              <a:defRPr/>
            </a:pPr>
            <a:fld id="{A68DF897-BF7D-364E-94C4-DBD7D61CD3A9}" type="slidenum">
              <a:rPr lang="en-US" smtClean="0"/>
              <a:pPr>
                <a:defRPr/>
              </a:pPr>
              <a:t>15</a:t>
            </a:fld>
            <a:endParaRPr lang="en-US"/>
          </a:p>
        </p:txBody>
      </p:sp>
    </p:spTree>
    <p:extLst>
      <p:ext uri="{BB962C8B-B14F-4D97-AF65-F5344CB8AC3E}">
        <p14:creationId xmlns:p14="http://schemas.microsoft.com/office/powerpoint/2010/main" val="2518274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30936" y="543972"/>
            <a:ext cx="11214379" cy="712233"/>
          </a:xfrm>
        </p:spPr>
        <p:txBody>
          <a:bodyPr/>
          <a:lstStyle/>
          <a:p>
            <a:r>
              <a:rPr lang="en-GB"/>
              <a:t>Kinematics S</a:t>
            </a:r>
            <a:r>
              <a:rPr lang="en-US" altLang="zh-CN" err="1"/>
              <a:t>imulation</a:t>
            </a:r>
            <a:endParaRPr lang="en-GB"/>
          </a:p>
        </p:txBody>
      </p:sp>
      <p:sp>
        <p:nvSpPr>
          <p:cNvPr id="3" name="Text Placeholder 4" descr="Text">
            <a:extLst>
              <a:ext uri="{FF2B5EF4-FFF2-40B4-BE49-F238E27FC236}">
                <a16:creationId xmlns:a16="http://schemas.microsoft.com/office/drawing/2014/main" id="{05799F22-14A8-FED7-4C19-13B8ED8576FD}"/>
              </a:ext>
            </a:extLst>
          </p:cNvPr>
          <p:cNvSpPr txBox="1">
            <a:spLocks/>
          </p:cNvSpPr>
          <p:nvPr/>
        </p:nvSpPr>
        <p:spPr bwMode="auto">
          <a:xfrm>
            <a:off x="430936" y="1140458"/>
            <a:ext cx="11330128" cy="5615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altLang="zh-CN" sz="2800" b="1"/>
              <a:t>Forward Kinematics</a:t>
            </a:r>
          </a:p>
          <a:p>
            <a:pPr marL="0" indent="0">
              <a:lnSpc>
                <a:spcPct val="150000"/>
              </a:lnSpc>
              <a:buFont typeface="Arial" panose="020B0604020202020204" pitchFamily="34" charset="0"/>
              <a:buNone/>
            </a:pPr>
            <a:r>
              <a:rPr lang="en-US" altLang="zh-CN" sz="2800" b="1" err="1"/>
              <a:t>Programme</a:t>
            </a:r>
            <a:r>
              <a:rPr lang="en-US" altLang="zh-CN" sz="2800" b="1"/>
              <a:t> Development</a:t>
            </a:r>
          </a:p>
          <a:p>
            <a:pPr>
              <a:lnSpc>
                <a:spcPct val="150000"/>
              </a:lnSpc>
            </a:pPr>
            <a:r>
              <a:rPr lang="en-US"/>
              <a:t>MATLAB for visualization</a:t>
            </a:r>
          </a:p>
          <a:p>
            <a:pPr>
              <a:lnSpc>
                <a:spcPct val="150000"/>
              </a:lnSpc>
            </a:pPr>
            <a:r>
              <a:rPr lang="en-US"/>
              <a:t>Python for </a:t>
            </a:r>
            <a:r>
              <a:rPr lang="en-GB"/>
              <a:t>parallel computing</a:t>
            </a:r>
            <a:endParaRPr lang="en-GB" altLang="zh-CN"/>
          </a:p>
          <a:p>
            <a:pPr marL="0" indent="0">
              <a:lnSpc>
                <a:spcPct val="150000"/>
              </a:lnSpc>
              <a:buNone/>
            </a:pPr>
            <a:r>
              <a:rPr lang="en-GB" altLang="zh-CN" sz="2800" b="1"/>
              <a:t>Inverse Kinematics Algorithm</a:t>
            </a:r>
          </a:p>
          <a:p>
            <a:pPr>
              <a:lnSpc>
                <a:spcPct val="150000"/>
              </a:lnSpc>
            </a:pPr>
            <a:r>
              <a:rPr lang="en-US" altLang="zh-CN"/>
              <a:t>Algorithm Development</a:t>
            </a:r>
          </a:p>
          <a:p>
            <a:pPr>
              <a:lnSpc>
                <a:spcPct val="150000"/>
              </a:lnSpc>
            </a:pPr>
            <a:r>
              <a:rPr lang="en-US" altLang="zh-CN"/>
              <a:t>Trajectory Replication</a:t>
            </a:r>
          </a:p>
        </p:txBody>
      </p:sp>
      <p:pic>
        <p:nvPicPr>
          <p:cNvPr id="10" name="图片 9">
            <a:extLst>
              <a:ext uri="{FF2B5EF4-FFF2-40B4-BE49-F238E27FC236}">
                <a16:creationId xmlns:a16="http://schemas.microsoft.com/office/drawing/2014/main" id="{C9A100D2-7045-22AD-1840-2FF2C8E11C0B}"/>
              </a:ext>
            </a:extLst>
          </p:cNvPr>
          <p:cNvPicPr>
            <a:picLocks noChangeAspect="1"/>
          </p:cNvPicPr>
          <p:nvPr/>
        </p:nvPicPr>
        <p:blipFill rotWithShape="1">
          <a:blip r:embed="rId2"/>
          <a:srcRect l="6006" t="15367" r="3859" b="9517"/>
          <a:stretch/>
        </p:blipFill>
        <p:spPr>
          <a:xfrm>
            <a:off x="4550969" y="2715305"/>
            <a:ext cx="1838961" cy="543560"/>
          </a:xfrm>
          <a:prstGeom prst="rect">
            <a:avLst/>
          </a:prstGeom>
        </p:spPr>
      </p:pic>
      <p:pic>
        <p:nvPicPr>
          <p:cNvPr id="12" name="图片 11">
            <a:extLst>
              <a:ext uri="{FF2B5EF4-FFF2-40B4-BE49-F238E27FC236}">
                <a16:creationId xmlns:a16="http://schemas.microsoft.com/office/drawing/2014/main" id="{A0555BEE-CA1A-04E9-A21E-F8D56568603A}"/>
              </a:ext>
            </a:extLst>
          </p:cNvPr>
          <p:cNvPicPr>
            <a:picLocks noChangeAspect="1"/>
          </p:cNvPicPr>
          <p:nvPr/>
        </p:nvPicPr>
        <p:blipFill rotWithShape="1">
          <a:blip r:embed="rId3"/>
          <a:srcRect l="6357" t="12343" r="5858" b="13834"/>
          <a:stretch/>
        </p:blipFill>
        <p:spPr>
          <a:xfrm>
            <a:off x="5049592" y="3462742"/>
            <a:ext cx="1977066" cy="543560"/>
          </a:xfrm>
          <a:prstGeom prst="rect">
            <a:avLst/>
          </a:prstGeom>
        </p:spPr>
      </p:pic>
      <p:sp>
        <p:nvSpPr>
          <p:cNvPr id="5" name="灯片编号占位符 4">
            <a:extLst>
              <a:ext uri="{FF2B5EF4-FFF2-40B4-BE49-F238E27FC236}">
                <a16:creationId xmlns:a16="http://schemas.microsoft.com/office/drawing/2014/main" id="{9636F4A4-3682-9520-9FD9-6A5119B3A73C}"/>
              </a:ext>
            </a:extLst>
          </p:cNvPr>
          <p:cNvSpPr>
            <a:spLocks noGrp="1"/>
          </p:cNvSpPr>
          <p:nvPr>
            <p:ph type="sldNum" sz="quarter" idx="12"/>
          </p:nvPr>
        </p:nvSpPr>
        <p:spPr/>
        <p:txBody>
          <a:bodyPr/>
          <a:lstStyle/>
          <a:p>
            <a:pPr>
              <a:defRPr/>
            </a:pPr>
            <a:fld id="{A68DF897-BF7D-364E-94C4-DBD7D61CD3A9}" type="slidenum">
              <a:rPr lang="en-US" smtClean="0"/>
              <a:pPr>
                <a:defRPr/>
              </a:pPr>
              <a:t>16</a:t>
            </a:fld>
            <a:endParaRPr lang="en-US"/>
          </a:p>
        </p:txBody>
      </p:sp>
    </p:spTree>
    <p:extLst>
      <p:ext uri="{BB962C8B-B14F-4D97-AF65-F5344CB8AC3E}">
        <p14:creationId xmlns:p14="http://schemas.microsoft.com/office/powerpoint/2010/main" val="4654468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08" y="561421"/>
            <a:ext cx="11214379" cy="712233"/>
          </a:xfrm>
        </p:spPr>
        <p:txBody>
          <a:bodyPr/>
          <a:lstStyle/>
          <a:p>
            <a:r>
              <a:rPr lang="en-GB"/>
              <a:t>Kinematics S</a:t>
            </a:r>
            <a:r>
              <a:rPr lang="en-US" altLang="zh-CN" err="1"/>
              <a:t>imulation</a:t>
            </a:r>
            <a:endParaRPr lang="en-GB"/>
          </a:p>
        </p:txBody>
      </p:sp>
      <p:sp>
        <p:nvSpPr>
          <p:cNvPr id="3" name="Text Placeholder 4" descr="Text">
            <a:extLst>
              <a:ext uri="{FF2B5EF4-FFF2-40B4-BE49-F238E27FC236}">
                <a16:creationId xmlns:a16="http://schemas.microsoft.com/office/drawing/2014/main" id="{05799F22-14A8-FED7-4C19-13B8ED8576FD}"/>
              </a:ext>
            </a:extLst>
          </p:cNvPr>
          <p:cNvSpPr txBox="1">
            <a:spLocks/>
          </p:cNvSpPr>
          <p:nvPr/>
        </p:nvSpPr>
        <p:spPr bwMode="auto">
          <a:xfrm>
            <a:off x="488807" y="1139437"/>
            <a:ext cx="11214379" cy="556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altLang="zh-CN" sz="2800"/>
              <a:t>Inverse Kinematics Algorithm </a:t>
            </a:r>
            <a:r>
              <a:rPr lang="en-US" sz="2800"/>
              <a:t>Development – Machine Learning</a:t>
            </a:r>
          </a:p>
          <a:p>
            <a:pPr marL="0" indent="0">
              <a:lnSpc>
                <a:spcPct val="150000"/>
              </a:lnSpc>
              <a:buFont typeface="Arial" panose="020B0604020202020204" pitchFamily="34" charset="0"/>
              <a:buNone/>
            </a:pPr>
            <a:endParaRPr lang="en-US" altLang="zh-CN" sz="3600"/>
          </a:p>
        </p:txBody>
      </p:sp>
      <p:pic>
        <p:nvPicPr>
          <p:cNvPr id="1028" name="Picture 4" descr="图表, 直方图&#10;&#10;已自动生成说明">
            <a:extLst>
              <a:ext uri="{FF2B5EF4-FFF2-40B4-BE49-F238E27FC236}">
                <a16:creationId xmlns:a16="http://schemas.microsoft.com/office/drawing/2014/main" id="{536ECFCD-485B-A17D-6D1D-9B46546699F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136" t="-1" b="2041"/>
          <a:stretch/>
        </p:blipFill>
        <p:spPr bwMode="auto">
          <a:xfrm>
            <a:off x="5596467" y="1728409"/>
            <a:ext cx="6282326" cy="5089121"/>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a:extLst>
              <a:ext uri="{FF2B5EF4-FFF2-40B4-BE49-F238E27FC236}">
                <a16:creationId xmlns:a16="http://schemas.microsoft.com/office/drawing/2014/main" id="{0905AA77-EE83-B73C-28D0-4A36273EBA69}"/>
              </a:ext>
            </a:extLst>
          </p:cNvPr>
          <p:cNvGrpSpPr/>
          <p:nvPr/>
        </p:nvGrpSpPr>
        <p:grpSpPr>
          <a:xfrm>
            <a:off x="488807" y="2442378"/>
            <a:ext cx="5017375" cy="3334069"/>
            <a:chOff x="488807" y="1866645"/>
            <a:chExt cx="5017375" cy="3511840"/>
          </a:xfrm>
        </p:grpSpPr>
        <p:pic>
          <p:nvPicPr>
            <p:cNvPr id="6" name="图片 5">
              <a:extLst>
                <a:ext uri="{FF2B5EF4-FFF2-40B4-BE49-F238E27FC236}">
                  <a16:creationId xmlns:a16="http://schemas.microsoft.com/office/drawing/2014/main" id="{5BB318A0-BEE0-A0C4-E7FC-5B5560A77CB2}"/>
                </a:ext>
              </a:extLst>
            </p:cNvPr>
            <p:cNvPicPr>
              <a:picLocks noChangeAspect="1"/>
            </p:cNvPicPr>
            <p:nvPr/>
          </p:nvPicPr>
          <p:blipFill rotWithShape="1">
            <a:blip r:embed="rId4"/>
            <a:srcRect l="6449" t="2354" r="9217" b="14569"/>
            <a:stretch/>
          </p:blipFill>
          <p:spPr>
            <a:xfrm>
              <a:off x="488807" y="1866645"/>
              <a:ext cx="5017375" cy="3086356"/>
            </a:xfrm>
            <a:prstGeom prst="rect">
              <a:avLst/>
            </a:prstGeom>
          </p:spPr>
        </p:pic>
        <p:sp>
          <p:nvSpPr>
            <p:cNvPr id="11" name="Text Placeholder 4" descr="Text">
              <a:extLst>
                <a:ext uri="{FF2B5EF4-FFF2-40B4-BE49-F238E27FC236}">
                  <a16:creationId xmlns:a16="http://schemas.microsoft.com/office/drawing/2014/main" id="{E14FC876-7397-D224-0E73-5590F8AF1CDC}"/>
                </a:ext>
              </a:extLst>
            </p:cNvPr>
            <p:cNvSpPr txBox="1">
              <a:spLocks/>
            </p:cNvSpPr>
            <p:nvPr/>
          </p:nvSpPr>
          <p:spPr bwMode="auto">
            <a:xfrm>
              <a:off x="831567" y="4822350"/>
              <a:ext cx="4331854" cy="556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a:t>Artificial Neural Network (ANN)</a:t>
              </a:r>
              <a:endParaRPr lang="en-US" altLang="zh-CN"/>
            </a:p>
          </p:txBody>
        </p:sp>
      </p:grpSp>
      <p:sp>
        <p:nvSpPr>
          <p:cNvPr id="26" name="Text Placeholder 4" descr="Text">
            <a:extLst>
              <a:ext uri="{FF2B5EF4-FFF2-40B4-BE49-F238E27FC236}">
                <a16:creationId xmlns:a16="http://schemas.microsoft.com/office/drawing/2014/main" id="{555045B6-E6E9-F527-8A1E-A0D41A8AB9CB}"/>
              </a:ext>
            </a:extLst>
          </p:cNvPr>
          <p:cNvSpPr txBox="1">
            <a:spLocks/>
          </p:cNvSpPr>
          <p:nvPr/>
        </p:nvSpPr>
        <p:spPr bwMode="auto">
          <a:xfrm>
            <a:off x="2557228" y="5803273"/>
            <a:ext cx="1393370" cy="556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sz="3600">
                <a:solidFill>
                  <a:srgbClr val="FF0000"/>
                </a:solidFill>
              </a:rPr>
              <a:t>Failed</a:t>
            </a:r>
            <a:endParaRPr lang="en-US" altLang="zh-CN" sz="3600">
              <a:solidFill>
                <a:srgbClr val="FF0000"/>
              </a:solidFill>
            </a:endParaRPr>
          </a:p>
        </p:txBody>
      </p:sp>
      <p:sp>
        <p:nvSpPr>
          <p:cNvPr id="7" name="灯片编号占位符 6">
            <a:extLst>
              <a:ext uri="{FF2B5EF4-FFF2-40B4-BE49-F238E27FC236}">
                <a16:creationId xmlns:a16="http://schemas.microsoft.com/office/drawing/2014/main" id="{D1A7CCCD-8870-F5D2-9474-2016DE96944F}"/>
              </a:ext>
            </a:extLst>
          </p:cNvPr>
          <p:cNvSpPr>
            <a:spLocks noGrp="1"/>
          </p:cNvSpPr>
          <p:nvPr>
            <p:ph type="sldNum" sz="quarter" idx="12"/>
          </p:nvPr>
        </p:nvSpPr>
        <p:spPr/>
        <p:txBody>
          <a:bodyPr/>
          <a:lstStyle/>
          <a:p>
            <a:pPr>
              <a:defRPr/>
            </a:pPr>
            <a:fld id="{A68DF897-BF7D-364E-94C4-DBD7D61CD3A9}" type="slidenum">
              <a:rPr lang="en-US" smtClean="0"/>
              <a:pPr>
                <a:defRPr/>
              </a:pPr>
              <a:t>17</a:t>
            </a:fld>
            <a:endParaRPr lang="en-US"/>
          </a:p>
        </p:txBody>
      </p:sp>
    </p:spTree>
    <p:custDataLst>
      <p:tags r:id="rId1"/>
    </p:custDataLst>
    <p:extLst>
      <p:ext uri="{BB962C8B-B14F-4D97-AF65-F5344CB8AC3E}">
        <p14:creationId xmlns:p14="http://schemas.microsoft.com/office/powerpoint/2010/main" val="2648208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descr="Text">
            <a:extLst>
              <a:ext uri="{FF2B5EF4-FFF2-40B4-BE49-F238E27FC236}">
                <a16:creationId xmlns:a16="http://schemas.microsoft.com/office/drawing/2014/main" id="{092A0839-21E8-5796-4B81-6BE0988793EF}"/>
              </a:ext>
            </a:extLst>
          </p:cNvPr>
          <p:cNvSpPr txBox="1">
            <a:spLocks/>
          </p:cNvSpPr>
          <p:nvPr/>
        </p:nvSpPr>
        <p:spPr bwMode="auto">
          <a:xfrm>
            <a:off x="488806" y="1754453"/>
            <a:ext cx="6552611" cy="4858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GB"/>
              <a:t>An Iterative method</a:t>
            </a:r>
            <a:endParaRPr lang="en-US" altLang="zh-CN"/>
          </a:p>
          <a:p>
            <a:pPr>
              <a:lnSpc>
                <a:spcPct val="150000"/>
              </a:lnSpc>
            </a:pPr>
            <a:r>
              <a:rPr lang="en-US" altLang="zh-CN"/>
              <a:t>Example: target angles in degree</a:t>
            </a:r>
          </a:p>
          <a:p>
            <a:pPr marL="0" indent="0" algn="ctr">
              <a:lnSpc>
                <a:spcPct val="150000"/>
              </a:lnSpc>
              <a:buFont typeface="Arial" panose="020B0604020202020204" pitchFamily="34" charset="0"/>
              <a:buNone/>
            </a:pPr>
            <a:r>
              <a:rPr lang="el-GR" b="1" i="0">
                <a:solidFill>
                  <a:srgbClr val="4D5156"/>
                </a:solidFill>
                <a:effectLst/>
                <a:latin typeface="arial" panose="020B0604020202020204" pitchFamily="34" charset="0"/>
              </a:rPr>
              <a:t>α</a:t>
            </a:r>
            <a:r>
              <a:rPr lang="en-GB" b="0" i="0">
                <a:solidFill>
                  <a:srgbClr val="1F1F1F"/>
                </a:solidFill>
                <a:effectLst/>
                <a:latin typeface="Google Sans"/>
              </a:rPr>
              <a:t> = </a:t>
            </a:r>
            <a:r>
              <a:rPr lang="en-US" altLang="zh-CN"/>
              <a:t>[0 90 0 0]</a:t>
            </a:r>
          </a:p>
          <a:p>
            <a:pPr marL="0" indent="0" algn="ctr">
              <a:lnSpc>
                <a:spcPct val="150000"/>
              </a:lnSpc>
              <a:buFont typeface="Arial" panose="020B0604020202020204" pitchFamily="34" charset="0"/>
              <a:buNone/>
            </a:pPr>
            <a:endParaRPr lang="en-US" altLang="zh-CN"/>
          </a:p>
          <a:p>
            <a:pPr marL="0" indent="0">
              <a:lnSpc>
                <a:spcPct val="150000"/>
              </a:lnSpc>
              <a:buNone/>
            </a:pPr>
            <a:endParaRPr lang="en-GB" sz="1000"/>
          </a:p>
          <a:p>
            <a:pPr marL="0" indent="0">
              <a:lnSpc>
                <a:spcPct val="150000"/>
              </a:lnSpc>
              <a:buNone/>
            </a:pPr>
            <a:endParaRPr lang="en-GB" sz="1000"/>
          </a:p>
          <a:p>
            <a:pPr marL="0" indent="0">
              <a:lnSpc>
                <a:spcPct val="150000"/>
              </a:lnSpc>
              <a:buNone/>
            </a:pPr>
            <a:endParaRPr lang="en-GB" sz="1000"/>
          </a:p>
          <a:p>
            <a:pPr marL="0" indent="0">
              <a:lnSpc>
                <a:spcPct val="150000"/>
              </a:lnSpc>
              <a:buNone/>
            </a:pPr>
            <a:endParaRPr lang="en-GB" sz="1000"/>
          </a:p>
          <a:p>
            <a:pPr marL="0" indent="0">
              <a:lnSpc>
                <a:spcPct val="150000"/>
              </a:lnSpc>
              <a:buNone/>
            </a:pPr>
            <a:r>
              <a:rPr lang="en-GB" sz="1000"/>
              <a:t>[4] W. Zhang, Z. Yang, T. Dong and K. Xu, "</a:t>
            </a:r>
            <a:r>
              <a:rPr lang="en-GB" sz="1000" err="1"/>
              <a:t>FABRIKc</a:t>
            </a:r>
            <a:r>
              <a:rPr lang="en-GB" sz="1000"/>
              <a:t>: an Efficient Iterative Inverse Kinematics Solver for Continuum Robots," 2018 IEEE/ASME International Conference on Advanced Intelligent Mechatronics (AIM), Auckland, New Zealand, 2018, pp. 346-352, </a:t>
            </a:r>
            <a:r>
              <a:rPr lang="en-GB" sz="1000" err="1"/>
              <a:t>doi</a:t>
            </a:r>
            <a:r>
              <a:rPr lang="en-GB" sz="1000"/>
              <a:t>: 10.1109/AIM.2018.8452693. keywords: {</a:t>
            </a:r>
            <a:r>
              <a:rPr lang="en-GB" sz="1000" err="1"/>
              <a:t>Kinematics;Jacobian</a:t>
            </a:r>
            <a:r>
              <a:rPr lang="en-GB" sz="1000"/>
              <a:t> </a:t>
            </a:r>
            <a:r>
              <a:rPr lang="en-GB" sz="1000" err="1"/>
              <a:t>matrices;Shape;End</a:t>
            </a:r>
            <a:r>
              <a:rPr lang="en-GB" sz="1000"/>
              <a:t> </a:t>
            </a:r>
            <a:r>
              <a:rPr lang="en-GB" sz="1000" err="1"/>
              <a:t>effectors;Robot</a:t>
            </a:r>
            <a:r>
              <a:rPr lang="en-GB" sz="1000"/>
              <a:t> </a:t>
            </a:r>
            <a:r>
              <a:rPr lang="en-GB" sz="1000" err="1"/>
              <a:t>kinematics;Service</a:t>
            </a:r>
            <a:r>
              <a:rPr lang="en-GB" sz="1000"/>
              <a:t> robots},</a:t>
            </a:r>
          </a:p>
          <a:p>
            <a:pPr marL="0" indent="0">
              <a:lnSpc>
                <a:spcPct val="150000"/>
              </a:lnSpc>
              <a:buFont typeface="Arial" panose="020B0604020202020204" pitchFamily="34" charset="0"/>
              <a:buNone/>
            </a:pPr>
            <a:endParaRPr lang="en-US" altLang="zh-CN"/>
          </a:p>
          <a:p>
            <a:pPr marL="0" indent="0">
              <a:lnSpc>
                <a:spcPct val="150000"/>
              </a:lnSpc>
              <a:buFont typeface="Arial" panose="020B0604020202020204" pitchFamily="34" charset="0"/>
              <a:buNone/>
            </a:pPr>
            <a:endParaRPr lang="en-US" altLang="zh-CN"/>
          </a:p>
        </p:txBody>
      </p:sp>
      <p:sp>
        <p:nvSpPr>
          <p:cNvPr id="4" name="Title 3" descr="Heading"/>
          <p:cNvSpPr>
            <a:spLocks noGrp="1"/>
          </p:cNvSpPr>
          <p:nvPr>
            <p:ph type="title"/>
          </p:nvPr>
        </p:nvSpPr>
        <p:spPr>
          <a:xfrm>
            <a:off x="488808" y="561421"/>
            <a:ext cx="11214379" cy="712233"/>
          </a:xfrm>
        </p:spPr>
        <p:txBody>
          <a:bodyPr/>
          <a:lstStyle/>
          <a:p>
            <a:r>
              <a:rPr lang="en-GB"/>
              <a:t>Kinematics S</a:t>
            </a:r>
            <a:r>
              <a:rPr lang="en-US" altLang="zh-CN" err="1"/>
              <a:t>imulation</a:t>
            </a:r>
            <a:endParaRPr lang="en-GB"/>
          </a:p>
        </p:txBody>
      </p:sp>
      <p:sp>
        <p:nvSpPr>
          <p:cNvPr id="3" name="Text Placeholder 4" descr="Text">
            <a:extLst>
              <a:ext uri="{FF2B5EF4-FFF2-40B4-BE49-F238E27FC236}">
                <a16:creationId xmlns:a16="http://schemas.microsoft.com/office/drawing/2014/main" id="{05799F22-14A8-FED7-4C19-13B8ED8576FD}"/>
              </a:ext>
            </a:extLst>
          </p:cNvPr>
          <p:cNvSpPr txBox="1">
            <a:spLocks/>
          </p:cNvSpPr>
          <p:nvPr/>
        </p:nvSpPr>
        <p:spPr bwMode="auto">
          <a:xfrm>
            <a:off x="488807" y="1139437"/>
            <a:ext cx="11214379" cy="556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altLang="zh-CN" sz="2800"/>
              <a:t>Inverse Kinematics Algorithm </a:t>
            </a:r>
            <a:r>
              <a:rPr lang="en-US" sz="2800"/>
              <a:t>Development – </a:t>
            </a:r>
            <a:r>
              <a:rPr lang="en-US" sz="2800" err="1"/>
              <a:t>FABRIKc</a:t>
            </a:r>
            <a:r>
              <a:rPr lang="en-US" sz="2800"/>
              <a:t> [4]</a:t>
            </a:r>
          </a:p>
        </p:txBody>
      </p:sp>
      <p:sp>
        <p:nvSpPr>
          <p:cNvPr id="27" name="Text Placeholder 4" descr="Text">
            <a:extLst>
              <a:ext uri="{FF2B5EF4-FFF2-40B4-BE49-F238E27FC236}">
                <a16:creationId xmlns:a16="http://schemas.microsoft.com/office/drawing/2014/main" id="{374BF3BC-ED00-5653-1026-7731D639C39D}"/>
              </a:ext>
            </a:extLst>
          </p:cNvPr>
          <p:cNvSpPr txBox="1">
            <a:spLocks/>
          </p:cNvSpPr>
          <p:nvPr/>
        </p:nvSpPr>
        <p:spPr bwMode="auto">
          <a:xfrm>
            <a:off x="2630578" y="4150891"/>
            <a:ext cx="2269066" cy="556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sz="3600">
                <a:solidFill>
                  <a:srgbClr val="33CC33"/>
                </a:solidFill>
              </a:rPr>
              <a:t>Successful</a:t>
            </a:r>
            <a:endParaRPr lang="en-US" altLang="zh-CN" sz="3600">
              <a:solidFill>
                <a:srgbClr val="33CC33"/>
              </a:solidFill>
            </a:endParaRPr>
          </a:p>
        </p:txBody>
      </p:sp>
      <p:pic>
        <p:nvPicPr>
          <p:cNvPr id="30" name="图片 29">
            <a:extLst>
              <a:ext uri="{FF2B5EF4-FFF2-40B4-BE49-F238E27FC236}">
                <a16:creationId xmlns:a16="http://schemas.microsoft.com/office/drawing/2014/main" id="{095C11A1-37D8-99B7-DD4E-EC79948479AA}"/>
              </a:ext>
            </a:extLst>
          </p:cNvPr>
          <p:cNvPicPr>
            <a:picLocks noChangeAspect="1"/>
          </p:cNvPicPr>
          <p:nvPr/>
        </p:nvPicPr>
        <p:blipFill rotWithShape="1">
          <a:blip r:embed="rId3"/>
          <a:srcRect l="976" t="6353" r="62152" b="4384"/>
          <a:stretch/>
        </p:blipFill>
        <p:spPr>
          <a:xfrm>
            <a:off x="7205561" y="1754453"/>
            <a:ext cx="3962775" cy="5037032"/>
          </a:xfrm>
          <a:prstGeom prst="rect">
            <a:avLst/>
          </a:prstGeom>
        </p:spPr>
      </p:pic>
      <p:sp>
        <p:nvSpPr>
          <p:cNvPr id="5" name="灯片编号占位符 4">
            <a:extLst>
              <a:ext uri="{FF2B5EF4-FFF2-40B4-BE49-F238E27FC236}">
                <a16:creationId xmlns:a16="http://schemas.microsoft.com/office/drawing/2014/main" id="{F87B3060-DF53-4E85-9535-ECBF4BA23593}"/>
              </a:ext>
            </a:extLst>
          </p:cNvPr>
          <p:cNvSpPr>
            <a:spLocks noGrp="1"/>
          </p:cNvSpPr>
          <p:nvPr>
            <p:ph type="sldNum" sz="quarter" idx="12"/>
          </p:nvPr>
        </p:nvSpPr>
        <p:spPr/>
        <p:txBody>
          <a:bodyPr/>
          <a:lstStyle/>
          <a:p>
            <a:pPr>
              <a:defRPr/>
            </a:pPr>
            <a:fld id="{A68DF897-BF7D-364E-94C4-DBD7D61CD3A9}" type="slidenum">
              <a:rPr lang="en-US" smtClean="0"/>
              <a:pPr>
                <a:defRPr/>
              </a:pPr>
              <a:t>18</a:t>
            </a:fld>
            <a:endParaRPr lang="en-US"/>
          </a:p>
        </p:txBody>
      </p:sp>
    </p:spTree>
    <p:custDataLst>
      <p:tags r:id="rId1"/>
    </p:custDataLst>
    <p:extLst>
      <p:ext uri="{BB962C8B-B14F-4D97-AF65-F5344CB8AC3E}">
        <p14:creationId xmlns:p14="http://schemas.microsoft.com/office/powerpoint/2010/main" val="2227179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09" y="543972"/>
            <a:ext cx="11214379" cy="712233"/>
          </a:xfrm>
        </p:spPr>
        <p:txBody>
          <a:bodyPr/>
          <a:lstStyle/>
          <a:p>
            <a:r>
              <a:rPr lang="en-GB"/>
              <a:t>Kinematics S</a:t>
            </a:r>
            <a:r>
              <a:rPr lang="en-US" altLang="zh-CN" err="1"/>
              <a:t>imulation</a:t>
            </a:r>
            <a:endParaRPr lang="en-GB"/>
          </a:p>
        </p:txBody>
      </p:sp>
      <p:sp>
        <p:nvSpPr>
          <p:cNvPr id="2" name="Text Placeholder 4" descr="Text">
            <a:extLst>
              <a:ext uri="{FF2B5EF4-FFF2-40B4-BE49-F238E27FC236}">
                <a16:creationId xmlns:a16="http://schemas.microsoft.com/office/drawing/2014/main" id="{135751AE-AF1F-85A5-8270-306E26FB9C83}"/>
              </a:ext>
            </a:extLst>
          </p:cNvPr>
          <p:cNvSpPr txBox="1">
            <a:spLocks/>
          </p:cNvSpPr>
          <p:nvPr/>
        </p:nvSpPr>
        <p:spPr bwMode="auto">
          <a:xfrm>
            <a:off x="488808" y="1129203"/>
            <a:ext cx="11214379" cy="556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altLang="zh-CN" sz="2800"/>
              <a:t>Trajectory Replication</a:t>
            </a:r>
            <a:endParaRPr lang="en-US" sz="2800"/>
          </a:p>
          <a:p>
            <a:pPr marL="0" indent="0">
              <a:lnSpc>
                <a:spcPct val="150000"/>
              </a:lnSpc>
              <a:buFont typeface="Arial" panose="020B0604020202020204" pitchFamily="34" charset="0"/>
              <a:buNone/>
            </a:pPr>
            <a:endParaRPr lang="en-US" altLang="zh-CN" sz="3600"/>
          </a:p>
        </p:txBody>
      </p:sp>
      <p:pic>
        <p:nvPicPr>
          <p:cNvPr id="5" name="circle">
            <a:hlinkClick r:id="" action="ppaction://media"/>
            <a:extLst>
              <a:ext uri="{FF2B5EF4-FFF2-40B4-BE49-F238E27FC236}">
                <a16:creationId xmlns:a16="http://schemas.microsoft.com/office/drawing/2014/main" id="{FA7D7536-646C-ED2F-D193-CCD43C0ED78F}"/>
              </a:ext>
            </a:extLst>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488809" y="1918229"/>
            <a:ext cx="6013592" cy="4643438"/>
          </a:xfrm>
          <a:prstGeom prst="rect">
            <a:avLst/>
          </a:prstGeom>
        </p:spPr>
      </p:pic>
      <mc:AlternateContent xmlns:mc="http://schemas.openxmlformats.org/markup-compatibility/2006">
        <mc:Choice xmlns:a14="http://schemas.microsoft.com/office/drawing/2010/main" Requires="a14">
          <p:sp>
            <p:nvSpPr>
              <p:cNvPr id="6" name="Text Placeholder 4" descr="Text">
                <a:extLst>
                  <a:ext uri="{FF2B5EF4-FFF2-40B4-BE49-F238E27FC236}">
                    <a16:creationId xmlns:a16="http://schemas.microsoft.com/office/drawing/2014/main" id="{436BFC9F-2A40-ABD7-A670-ACE884DD37AD}"/>
                  </a:ext>
                </a:extLst>
              </p:cNvPr>
              <p:cNvSpPr txBox="1">
                <a:spLocks/>
              </p:cNvSpPr>
              <p:nvPr/>
            </p:nvSpPr>
            <p:spPr bwMode="auto">
              <a:xfrm>
                <a:off x="6576290" y="1841436"/>
                <a:ext cx="5421745" cy="4931897"/>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altLang="zh-CN" err="1"/>
                  <a:t>FABRIKc</a:t>
                </a:r>
                <a:r>
                  <a:rPr lang="en-US" altLang="zh-CN"/>
                  <a:t> Algorithm:</a:t>
                </a:r>
              </a:p>
              <a:p>
                <a:pPr marL="0" indent="0">
                  <a:lnSpc>
                    <a:spcPct val="150000"/>
                  </a:lnSpc>
                  <a:buNone/>
                </a:pPr>
                <a:r>
                  <a:rPr lang="en-GB" altLang="zh-CN" b="0"/>
                  <a:t>	</a:t>
                </a:r>
                <a14:m>
                  <m:oMath xmlns:m="http://schemas.openxmlformats.org/officeDocument/2006/math">
                    <m:acc>
                      <m:accPr>
                        <m:chr m:val="̅"/>
                        <m:ctrlPr>
                          <a:rPr lang="en-GB" altLang="zh-CN" sz="2000" b="0" i="1" dirty="0" smtClean="0">
                            <a:latin typeface="Cambria Math" panose="02040503050406030204" pitchFamily="18" charset="0"/>
                          </a:rPr>
                        </m:ctrlPr>
                      </m:accPr>
                      <m:e>
                        <m:r>
                          <a:rPr lang="en-GB" altLang="zh-CN" sz="2000" b="0" i="1" dirty="0" smtClean="0">
                            <a:latin typeface="Cambria Math" panose="02040503050406030204" pitchFamily="18" charset="0"/>
                          </a:rPr>
                          <m:t>𝑡</m:t>
                        </m:r>
                      </m:e>
                    </m:acc>
                    <m:r>
                      <a:rPr lang="en-GB" altLang="zh-CN" sz="2000" b="0" i="1" dirty="0" smtClean="0">
                        <a:latin typeface="Cambria Math" panose="02040503050406030204" pitchFamily="18" charset="0"/>
                      </a:rPr>
                      <m:t>=</m:t>
                    </m:r>
                    <m:r>
                      <m:rPr>
                        <m:nor/>
                      </m:rPr>
                      <a:rPr lang="en-GB" altLang="zh-CN" sz="2000" b="0" i="0" dirty="0" smtClean="0"/>
                      <m:t>0.7615</m:t>
                    </m:r>
                    <m:r>
                      <m:rPr>
                        <m:nor/>
                      </m:rPr>
                      <a:rPr lang="en-US" altLang="zh-CN" sz="2000" dirty="0"/>
                      <m:t> </m:t>
                    </m:r>
                    <m:r>
                      <m:rPr>
                        <m:nor/>
                      </m:rPr>
                      <a:rPr lang="en-US" altLang="zh-CN" sz="2000" dirty="0"/>
                      <m:t>s</m:t>
                    </m:r>
                  </m:oMath>
                </a14:m>
                <a:r>
                  <a:rPr lang="en-US" altLang="zh-CN" sz="2000"/>
                  <a:t>, </a:t>
                </a:r>
                <a14:m>
                  <m:oMath xmlns:m="http://schemas.openxmlformats.org/officeDocument/2006/math">
                    <m:acc>
                      <m:accPr>
                        <m:chr m:val="̅"/>
                        <m:ctrlPr>
                          <a:rPr lang="en-GB" altLang="zh-CN" sz="2000" b="0" i="1" dirty="0" smtClean="0">
                            <a:latin typeface="Cambria Math" panose="02040503050406030204" pitchFamily="18" charset="0"/>
                          </a:rPr>
                        </m:ctrlPr>
                      </m:accPr>
                      <m:e>
                        <m:r>
                          <a:rPr lang="en-GB" altLang="zh-CN" sz="2000" b="0" i="1" dirty="0" smtClean="0">
                            <a:latin typeface="Cambria Math" panose="02040503050406030204" pitchFamily="18" charset="0"/>
                          </a:rPr>
                          <m:t>𝑒𝑟𝑟𝑜𝑟</m:t>
                        </m:r>
                      </m:e>
                    </m:acc>
                    <m:r>
                      <a:rPr lang="en-GB" altLang="zh-CN" sz="2000" b="0" i="1" dirty="0" smtClean="0">
                        <a:latin typeface="Cambria Math" panose="02040503050406030204" pitchFamily="18" charset="0"/>
                      </a:rPr>
                      <m:t>=</m:t>
                    </m:r>
                    <m:r>
                      <m:rPr>
                        <m:nor/>
                      </m:rPr>
                      <a:rPr lang="en-GB" altLang="zh-CN" sz="2000" b="0" i="0" dirty="0" smtClean="0"/>
                      <m:t>0.5896 </m:t>
                    </m:r>
                    <m:r>
                      <m:rPr>
                        <m:nor/>
                      </m:rPr>
                      <a:rPr lang="en-GB" altLang="zh-CN" sz="2000" b="0" i="0" dirty="0" smtClean="0"/>
                      <m:t>mm</m:t>
                    </m:r>
                  </m:oMath>
                </a14:m>
                <a:endParaRPr lang="en-US" altLang="zh-CN" sz="2000"/>
              </a:p>
              <a:p>
                <a:pPr>
                  <a:lnSpc>
                    <a:spcPct val="150000"/>
                  </a:lnSpc>
                </a:pPr>
                <a:r>
                  <a:rPr lang="en-US" altLang="zh-CN"/>
                  <a:t>Inverse Jacobian Matrix Algorithm [5]:</a:t>
                </a:r>
              </a:p>
              <a:p>
                <a:pPr marL="0" indent="0">
                  <a:lnSpc>
                    <a:spcPct val="150000"/>
                  </a:lnSpc>
                  <a:buNone/>
                </a:pPr>
                <a:r>
                  <a:rPr lang="en-GB" altLang="zh-CN"/>
                  <a:t>	</a:t>
                </a:r>
                <a14:m>
                  <m:oMath xmlns:m="http://schemas.openxmlformats.org/officeDocument/2006/math">
                    <m:acc>
                      <m:accPr>
                        <m:chr m:val="̅"/>
                        <m:ctrlPr>
                          <a:rPr lang="en-GB" altLang="zh-CN" sz="2000" b="0" i="1" dirty="0" smtClean="0">
                            <a:latin typeface="Cambria Math" panose="02040503050406030204" pitchFamily="18" charset="0"/>
                          </a:rPr>
                        </m:ctrlPr>
                      </m:accPr>
                      <m:e>
                        <m:r>
                          <a:rPr lang="en-GB" altLang="zh-CN" sz="2000" b="0" i="1" dirty="0" smtClean="0">
                            <a:latin typeface="Cambria Math" panose="02040503050406030204" pitchFamily="18" charset="0"/>
                          </a:rPr>
                          <m:t>𝑡</m:t>
                        </m:r>
                      </m:e>
                    </m:acc>
                    <m:r>
                      <a:rPr lang="en-GB" altLang="zh-CN" sz="2000" b="0" i="1" dirty="0" smtClean="0">
                        <a:latin typeface="Cambria Math" panose="02040503050406030204" pitchFamily="18" charset="0"/>
                        <a:ea typeface="Cambria Math" panose="02040503050406030204" pitchFamily="18" charset="0"/>
                      </a:rPr>
                      <m:t>≈</m:t>
                    </m:r>
                    <m:r>
                      <m:rPr>
                        <m:nor/>
                      </m:rPr>
                      <a:rPr lang="en-GB" altLang="zh-CN" sz="2000" b="0" i="0" dirty="0" smtClean="0"/>
                      <m:t>15</m:t>
                    </m:r>
                    <m:r>
                      <m:rPr>
                        <m:nor/>
                      </m:rPr>
                      <a:rPr lang="en-US" altLang="zh-CN" sz="2000" dirty="0"/>
                      <m:t> </m:t>
                    </m:r>
                    <m:r>
                      <m:rPr>
                        <m:nor/>
                      </m:rPr>
                      <a:rPr lang="en-US" altLang="zh-CN" sz="2000" dirty="0"/>
                      <m:t>s</m:t>
                    </m:r>
                  </m:oMath>
                </a14:m>
                <a:r>
                  <a:rPr lang="en-US" altLang="zh-CN" sz="2000"/>
                  <a:t>, </a:t>
                </a:r>
                <a14:m>
                  <m:oMath xmlns:m="http://schemas.openxmlformats.org/officeDocument/2006/math">
                    <m:acc>
                      <m:accPr>
                        <m:chr m:val="̅"/>
                        <m:ctrlPr>
                          <a:rPr lang="en-GB" altLang="zh-CN" sz="2000" b="0" i="1" dirty="0" smtClean="0">
                            <a:latin typeface="Cambria Math" panose="02040503050406030204" pitchFamily="18" charset="0"/>
                          </a:rPr>
                        </m:ctrlPr>
                      </m:accPr>
                      <m:e>
                        <m:r>
                          <a:rPr lang="en-GB" altLang="zh-CN" sz="2000" b="0" i="1" dirty="0" smtClean="0">
                            <a:latin typeface="Cambria Math" panose="02040503050406030204" pitchFamily="18" charset="0"/>
                          </a:rPr>
                          <m:t>𝑒𝑟𝑟𝑜𝑟</m:t>
                        </m:r>
                      </m:e>
                    </m:acc>
                    <m:r>
                      <a:rPr lang="en-GB" altLang="zh-CN" sz="2000" b="0" i="1" dirty="0" smtClean="0">
                        <a:latin typeface="Cambria Math" panose="02040503050406030204" pitchFamily="18" charset="0"/>
                        <a:ea typeface="Cambria Math" panose="02040503050406030204" pitchFamily="18" charset="0"/>
                      </a:rPr>
                      <m:t>≈</m:t>
                    </m:r>
                    <m:r>
                      <m:rPr>
                        <m:nor/>
                      </m:rPr>
                      <a:rPr lang="en-GB" altLang="zh-CN" sz="2000" b="0" i="0" dirty="0" smtClean="0"/>
                      <m:t>1.2 </m:t>
                    </m:r>
                    <m:r>
                      <m:rPr>
                        <m:nor/>
                      </m:rPr>
                      <a:rPr lang="en-GB" altLang="zh-CN" sz="2000" b="0" i="0" dirty="0" smtClean="0"/>
                      <m:t>mm</m:t>
                    </m:r>
                  </m:oMath>
                </a14:m>
                <a:endParaRPr lang="en-US" altLang="zh-CN" sz="2000"/>
              </a:p>
              <a:p>
                <a:pPr marL="0" indent="0">
                  <a:lnSpc>
                    <a:spcPct val="150000"/>
                  </a:lnSpc>
                  <a:buNone/>
                </a:pPr>
                <a:endParaRPr lang="en-US" altLang="zh-CN" sz="1050"/>
              </a:p>
              <a:p>
                <a:pPr marL="0" indent="0">
                  <a:lnSpc>
                    <a:spcPct val="150000"/>
                  </a:lnSpc>
                  <a:buNone/>
                </a:pPr>
                <a:endParaRPr lang="en-US" altLang="zh-CN" sz="1050"/>
              </a:p>
              <a:p>
                <a:pPr marL="0" indent="0">
                  <a:lnSpc>
                    <a:spcPct val="150000"/>
                  </a:lnSpc>
                  <a:buNone/>
                </a:pPr>
                <a:r>
                  <a:rPr lang="en-US" altLang="zh-CN" sz="1050"/>
                  <a:t>[5] I. S. </a:t>
                </a:r>
                <a:r>
                  <a:rPr lang="en-US" altLang="zh-CN" sz="1050" err="1"/>
                  <a:t>Godage</a:t>
                </a:r>
                <a:r>
                  <a:rPr lang="en-US" altLang="zh-CN" sz="1050"/>
                  <a:t>, E. </a:t>
                </a:r>
                <a:r>
                  <a:rPr lang="en-US" altLang="zh-CN" sz="1050" err="1"/>
                  <a:t>Guglielmino</a:t>
                </a:r>
                <a:r>
                  <a:rPr lang="en-US" altLang="zh-CN" sz="1050"/>
                  <a:t>, D. T. Branson, G. A. Medrano-Cerda and D. G. Caldwell, "Novel modal approach for kinematics of </a:t>
                </a:r>
                <a:r>
                  <a:rPr lang="en-US" altLang="zh-CN" sz="1050" err="1"/>
                  <a:t>multisection</a:t>
                </a:r>
                <a:r>
                  <a:rPr lang="en-US" altLang="zh-CN" sz="1050"/>
                  <a:t> continuum arms," 2011 IEEE/RSJ International Conference on Intelligent Robots and Systems, San Francisco, CA, USA, 2011, pp. 1093-1098, </a:t>
                </a:r>
                <a:r>
                  <a:rPr lang="en-US" altLang="zh-CN" sz="1050" err="1"/>
                  <a:t>doi</a:t>
                </a:r>
                <a:r>
                  <a:rPr lang="en-US" altLang="zh-CN" sz="1050"/>
                  <a:t>: 10.1109/IROS.2011.6094477. keywords: {</a:t>
                </a:r>
                <a:r>
                  <a:rPr lang="en-US" altLang="zh-CN" sz="1050" err="1"/>
                  <a:t>Robots;Continuum</a:t>
                </a:r>
                <a:r>
                  <a:rPr lang="en-US" altLang="zh-CN" sz="1050"/>
                  <a:t> </a:t>
                </a:r>
                <a:r>
                  <a:rPr lang="en-US" altLang="zh-CN" sz="1050" err="1"/>
                  <a:t>arms;mode</a:t>
                </a:r>
                <a:r>
                  <a:rPr lang="en-US" altLang="zh-CN" sz="1050"/>
                  <a:t> shape </a:t>
                </a:r>
                <a:r>
                  <a:rPr lang="en-US" altLang="zh-CN" sz="1050" err="1"/>
                  <a:t>functions;kinematics;bio-inspired</a:t>
                </a:r>
                <a:r>
                  <a:rPr lang="en-US" altLang="zh-CN" sz="1050"/>
                  <a:t> robots},</a:t>
                </a:r>
              </a:p>
              <a:p>
                <a:pPr marL="0" indent="0">
                  <a:lnSpc>
                    <a:spcPct val="150000"/>
                  </a:lnSpc>
                  <a:buNone/>
                </a:pPr>
                <a:endParaRPr lang="en-US" altLang="zh-CN"/>
              </a:p>
              <a:p>
                <a:pPr marL="0" indent="0">
                  <a:lnSpc>
                    <a:spcPct val="150000"/>
                  </a:lnSpc>
                  <a:buNone/>
                </a:pPr>
                <a:endParaRPr lang="en-US" altLang="zh-CN"/>
              </a:p>
            </p:txBody>
          </p:sp>
        </mc:Choice>
        <mc:Fallback>
          <p:sp>
            <p:nvSpPr>
              <p:cNvPr id="6" name="Text Placeholder 4" descr="Text">
                <a:extLst>
                  <a:ext uri="{FF2B5EF4-FFF2-40B4-BE49-F238E27FC236}">
                    <a16:creationId xmlns:a16="http://schemas.microsoft.com/office/drawing/2014/main" id="{436BFC9F-2A40-ABD7-A670-ACE884DD37AD}"/>
                  </a:ext>
                </a:extLst>
              </p:cNvPr>
              <p:cNvSpPr txBox="1">
                <a:spLocks noRot="1" noChangeAspect="1" noMove="1" noResize="1" noEditPoints="1" noAdjustHandles="1" noChangeArrowheads="1" noChangeShapeType="1" noTextEdit="1"/>
              </p:cNvSpPr>
              <p:nvPr/>
            </p:nvSpPr>
            <p:spPr bwMode="auto">
              <a:xfrm>
                <a:off x="6576290" y="1841436"/>
                <a:ext cx="5421745" cy="4931897"/>
              </a:xfrm>
              <a:prstGeom prst="rect">
                <a:avLst/>
              </a:prstGeom>
              <a:blipFill>
                <a:blip r:embed="rId7"/>
                <a:stretch>
                  <a:fillRect l="-3262" r="-1462"/>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noFill/>
                  </a:rPr>
                  <a:t> </a:t>
                </a:r>
              </a:p>
            </p:txBody>
          </p:sp>
        </mc:Fallback>
      </mc:AlternateContent>
      <p:sp>
        <p:nvSpPr>
          <p:cNvPr id="7" name="灯片编号占位符 6">
            <a:extLst>
              <a:ext uri="{FF2B5EF4-FFF2-40B4-BE49-F238E27FC236}">
                <a16:creationId xmlns:a16="http://schemas.microsoft.com/office/drawing/2014/main" id="{4CFD32C8-CB50-E06E-78BD-F7E52434AA06}"/>
              </a:ext>
            </a:extLst>
          </p:cNvPr>
          <p:cNvSpPr>
            <a:spLocks noGrp="1"/>
          </p:cNvSpPr>
          <p:nvPr>
            <p:ph type="sldNum" sz="quarter" idx="12"/>
          </p:nvPr>
        </p:nvSpPr>
        <p:spPr/>
        <p:txBody>
          <a:bodyPr/>
          <a:lstStyle/>
          <a:p>
            <a:pPr>
              <a:defRPr/>
            </a:pPr>
            <a:fld id="{A68DF897-BF7D-364E-94C4-DBD7D61CD3A9}" type="slidenum">
              <a:rPr lang="en-US" smtClean="0"/>
              <a:pPr>
                <a:defRPr/>
              </a:pPr>
              <a:t>19</a:t>
            </a:fld>
            <a:endParaRPr lang="en-US"/>
          </a:p>
        </p:txBody>
      </p:sp>
    </p:spTree>
    <p:custDataLst>
      <p:tags r:id="rId1"/>
    </p:custDataLst>
    <p:extLst>
      <p:ext uri="{BB962C8B-B14F-4D97-AF65-F5344CB8AC3E}">
        <p14:creationId xmlns:p14="http://schemas.microsoft.com/office/powerpoint/2010/main" val="1582432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10" y="899999"/>
            <a:ext cx="11214379" cy="712233"/>
          </a:xfrm>
        </p:spPr>
        <p:txBody>
          <a:bodyPr/>
          <a:lstStyle/>
          <a:p>
            <a:r>
              <a:rPr lang="en-GB"/>
              <a:t>Content</a:t>
            </a:r>
          </a:p>
        </p:txBody>
      </p:sp>
      <p:sp>
        <p:nvSpPr>
          <p:cNvPr id="5" name="Text Placeholder 4" descr="Text"/>
          <p:cNvSpPr>
            <a:spLocks noGrp="1"/>
          </p:cNvSpPr>
          <p:nvPr>
            <p:ph type="body" sz="quarter" idx="13"/>
          </p:nvPr>
        </p:nvSpPr>
        <p:spPr>
          <a:xfrm>
            <a:off x="488809" y="1892967"/>
            <a:ext cx="8909191" cy="4179842"/>
          </a:xfrm>
        </p:spPr>
        <p:txBody>
          <a:bodyPr/>
          <a:lstStyle/>
          <a:p>
            <a:pPr>
              <a:lnSpc>
                <a:spcPct val="114000"/>
              </a:lnSpc>
            </a:pPr>
            <a:r>
              <a:rPr lang="en-GB" sz="3600"/>
              <a:t>Background </a:t>
            </a:r>
            <a:r>
              <a:rPr lang="en-GB" sz="2800" i="1"/>
              <a:t>(Yuantong)</a:t>
            </a:r>
          </a:p>
          <a:p>
            <a:pPr>
              <a:lnSpc>
                <a:spcPct val="114000"/>
              </a:lnSpc>
            </a:pPr>
            <a:r>
              <a:rPr lang="en-GB" sz="3600"/>
              <a:t>Project Planning </a:t>
            </a:r>
            <a:r>
              <a:rPr lang="en-GB" sz="2800" i="1"/>
              <a:t>(Zehao)</a:t>
            </a:r>
            <a:endParaRPr lang="en-GB" sz="2800" i="1">
              <a:cs typeface="Arial"/>
            </a:endParaRPr>
          </a:p>
          <a:p>
            <a:pPr>
              <a:lnSpc>
                <a:spcPct val="114000"/>
              </a:lnSpc>
            </a:pPr>
            <a:r>
              <a:rPr lang="en-GB" sz="3600"/>
              <a:t>Manipulator Design </a:t>
            </a:r>
            <a:r>
              <a:rPr lang="en-GB" sz="2800" i="1"/>
              <a:t>(</a:t>
            </a:r>
            <a:r>
              <a:rPr lang="en-GB" sz="2800" i="1" err="1"/>
              <a:t>Jiachen</a:t>
            </a:r>
            <a:r>
              <a:rPr lang="en-GB" sz="2800" i="1"/>
              <a:t> &amp; </a:t>
            </a:r>
            <a:r>
              <a:rPr lang="en-GB" sz="2800" i="1" err="1"/>
              <a:t>Dawei</a:t>
            </a:r>
            <a:r>
              <a:rPr lang="en-GB" sz="2800" i="1"/>
              <a:t>)</a:t>
            </a:r>
          </a:p>
          <a:p>
            <a:pPr>
              <a:lnSpc>
                <a:spcPct val="114000"/>
              </a:lnSpc>
            </a:pPr>
            <a:r>
              <a:rPr lang="en-GB" sz="3600">
                <a:cs typeface="Arial"/>
              </a:rPr>
              <a:t>Kinematics Simulation </a:t>
            </a:r>
            <a:r>
              <a:rPr lang="en-GB" sz="2800" i="1"/>
              <a:t>(</a:t>
            </a:r>
            <a:r>
              <a:rPr lang="en-GB" sz="2800" i="1" err="1"/>
              <a:t>Yuhao</a:t>
            </a:r>
            <a:r>
              <a:rPr lang="en-GB" sz="2800" i="1"/>
              <a:t> &amp; Zehao)</a:t>
            </a:r>
          </a:p>
          <a:p>
            <a:pPr>
              <a:lnSpc>
                <a:spcPct val="114000"/>
              </a:lnSpc>
            </a:pPr>
            <a:r>
              <a:rPr lang="en-GB" sz="3600">
                <a:cs typeface="Arial"/>
              </a:rPr>
              <a:t>Electronic Control </a:t>
            </a:r>
            <a:r>
              <a:rPr lang="en-GB" sz="2800" i="1"/>
              <a:t>(Yuantong &amp; Yuehan)</a:t>
            </a:r>
          </a:p>
          <a:p>
            <a:pPr>
              <a:lnSpc>
                <a:spcPct val="114000"/>
              </a:lnSpc>
            </a:pPr>
            <a:r>
              <a:rPr lang="en-GB" sz="3600">
                <a:cs typeface="Arial"/>
              </a:rPr>
              <a:t>GitHub Documentation </a:t>
            </a:r>
            <a:r>
              <a:rPr lang="en-GB" sz="2800" i="1"/>
              <a:t>(Zehao)</a:t>
            </a:r>
          </a:p>
          <a:p>
            <a:pPr>
              <a:lnSpc>
                <a:spcPct val="100000"/>
              </a:lnSpc>
            </a:pPr>
            <a:endParaRPr lang="en-GB" sz="3600">
              <a:cs typeface="Arial"/>
            </a:endParaRPr>
          </a:p>
        </p:txBody>
      </p:sp>
      <p:sp>
        <p:nvSpPr>
          <p:cNvPr id="3" name="灯片编号占位符 2">
            <a:extLst>
              <a:ext uri="{FF2B5EF4-FFF2-40B4-BE49-F238E27FC236}">
                <a16:creationId xmlns:a16="http://schemas.microsoft.com/office/drawing/2014/main" id="{6C00B6D7-98C3-B03E-BD3B-8F2A21C7E76C}"/>
              </a:ext>
            </a:extLst>
          </p:cNvPr>
          <p:cNvSpPr>
            <a:spLocks noGrp="1"/>
          </p:cNvSpPr>
          <p:nvPr>
            <p:ph type="sldNum" sz="quarter" idx="12"/>
          </p:nvPr>
        </p:nvSpPr>
        <p:spPr>
          <a:xfrm>
            <a:off x="11123111" y="6505400"/>
            <a:ext cx="769307" cy="269918"/>
          </a:xfrm>
        </p:spPr>
        <p:txBody>
          <a:bodyPr/>
          <a:lstStyle/>
          <a:p>
            <a:pPr>
              <a:defRPr/>
            </a:pPr>
            <a:fld id="{A68DF897-BF7D-364E-94C4-DBD7D61CD3A9}" type="slidenum">
              <a:rPr lang="en-US" smtClean="0"/>
              <a:pPr>
                <a:defRPr/>
              </a:pPr>
              <a:t>2</a:t>
            </a:fld>
            <a:endParaRPr lang="en-US"/>
          </a:p>
        </p:txBody>
      </p:sp>
    </p:spTree>
    <p:extLst>
      <p:ext uri="{BB962C8B-B14F-4D97-AF65-F5344CB8AC3E}">
        <p14:creationId xmlns:p14="http://schemas.microsoft.com/office/powerpoint/2010/main" val="1584577814"/>
      </p:ext>
    </p:extLst>
  </p:cSld>
  <p:clrMapOvr>
    <a:masterClrMapping/>
  </p:clrMapOvr>
  <p:extLst>
    <p:ext uri="{6950BFC3-D8DA-4A85-94F7-54DA5524770B}">
      <p188:commentRel xmlns:p188="http://schemas.microsoft.com/office/powerpoint/2018/8/main" r:id="rId2"/>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298034" y="271764"/>
            <a:ext cx="11214379" cy="1132164"/>
          </a:xfrm>
        </p:spPr>
        <p:txBody>
          <a:bodyPr/>
          <a:lstStyle/>
          <a:p>
            <a:br>
              <a:rPr lang="en-GB" altLang="zh-CN" sz="4400">
                <a:latin typeface="+mn-lt"/>
              </a:rPr>
            </a:br>
            <a:r>
              <a:rPr lang="en-GB">
                <a:cs typeface="Arial"/>
              </a:rPr>
              <a:t>Electronic Control</a:t>
            </a:r>
            <a:endParaRPr lang="en-GB"/>
          </a:p>
        </p:txBody>
      </p:sp>
      <p:sp>
        <p:nvSpPr>
          <p:cNvPr id="5" name="Text Placeholder 4" descr="Text"/>
          <p:cNvSpPr>
            <a:spLocks noGrp="1"/>
          </p:cNvSpPr>
          <p:nvPr>
            <p:ph type="body" sz="quarter" idx="13"/>
          </p:nvPr>
        </p:nvSpPr>
        <p:spPr>
          <a:xfrm>
            <a:off x="359915" y="1798107"/>
            <a:ext cx="9722909" cy="4382560"/>
          </a:xfrm>
        </p:spPr>
        <p:txBody>
          <a:bodyPr/>
          <a:lstStyle/>
          <a:p>
            <a:pPr marL="0" indent="0">
              <a:lnSpc>
                <a:spcPct val="100000"/>
              </a:lnSpc>
              <a:buNone/>
            </a:pPr>
            <a:endParaRPr lang="en-GB" sz="3200" b="1">
              <a:cs typeface="Arial"/>
            </a:endParaRPr>
          </a:p>
          <a:p>
            <a:pPr>
              <a:lnSpc>
                <a:spcPct val="150000"/>
              </a:lnSpc>
            </a:pPr>
            <a:endParaRPr lang="en-GB" i="1">
              <a:cs typeface="Arial"/>
            </a:endParaRPr>
          </a:p>
          <a:p>
            <a:pPr>
              <a:lnSpc>
                <a:spcPct val="150000"/>
              </a:lnSpc>
            </a:pPr>
            <a:r>
              <a:rPr lang="en-GB" sz="2800" b="1">
                <a:cs typeface="Arial"/>
              </a:rPr>
              <a:t>Arduino Mega 2560 &amp; Stepper motors</a:t>
            </a:r>
          </a:p>
          <a:p>
            <a:pPr>
              <a:lnSpc>
                <a:spcPct val="150000"/>
              </a:lnSpc>
            </a:pPr>
            <a:r>
              <a:rPr lang="en-GB" sz="2800" b="1">
                <a:cs typeface="Arial"/>
              </a:rPr>
              <a:t>Keyboard Input</a:t>
            </a:r>
          </a:p>
          <a:p>
            <a:pPr>
              <a:lnSpc>
                <a:spcPct val="150000"/>
              </a:lnSpc>
            </a:pPr>
            <a:r>
              <a:rPr lang="en-GB" sz="2800" b="1">
                <a:cs typeface="Arial"/>
              </a:rPr>
              <a:t>MPU6050</a:t>
            </a:r>
          </a:p>
          <a:p>
            <a:pPr>
              <a:lnSpc>
                <a:spcPct val="150000"/>
              </a:lnSpc>
            </a:pPr>
            <a:r>
              <a:rPr lang="en-GB" sz="2800" b="1">
                <a:cs typeface="Arial"/>
              </a:rPr>
              <a:t>OLED</a:t>
            </a:r>
          </a:p>
          <a:p>
            <a:pPr>
              <a:lnSpc>
                <a:spcPct val="150000"/>
              </a:lnSpc>
            </a:pPr>
            <a:endParaRPr lang="en-GB" i="1">
              <a:cs typeface="Arial"/>
            </a:endParaRPr>
          </a:p>
          <a:p>
            <a:pPr>
              <a:lnSpc>
                <a:spcPct val="150000"/>
              </a:lnSpc>
            </a:pPr>
            <a:endParaRPr lang="en-GB" i="1">
              <a:cs typeface="Arial"/>
            </a:endParaRPr>
          </a:p>
        </p:txBody>
      </p:sp>
      <p:pic>
        <p:nvPicPr>
          <p:cNvPr id="7" name="图片 6" descr="徽标&#10;&#10;已自动生成说明">
            <a:extLst>
              <a:ext uri="{FF2B5EF4-FFF2-40B4-BE49-F238E27FC236}">
                <a16:creationId xmlns:a16="http://schemas.microsoft.com/office/drawing/2014/main" id="{1CB03E8D-AEE8-358B-652B-BC274BB26020}"/>
              </a:ext>
            </a:extLst>
          </p:cNvPr>
          <p:cNvPicPr>
            <a:picLocks noChangeAspect="1"/>
          </p:cNvPicPr>
          <p:nvPr/>
        </p:nvPicPr>
        <p:blipFill>
          <a:blip r:embed="rId4"/>
          <a:stretch>
            <a:fillRect/>
          </a:stretch>
        </p:blipFill>
        <p:spPr>
          <a:xfrm>
            <a:off x="360565" y="1899805"/>
            <a:ext cx="913994" cy="625764"/>
          </a:xfrm>
          <a:prstGeom prst="rect">
            <a:avLst/>
          </a:prstGeom>
        </p:spPr>
      </p:pic>
      <p:pic>
        <p:nvPicPr>
          <p:cNvPr id="8" name="图片 7">
            <a:extLst>
              <a:ext uri="{FF2B5EF4-FFF2-40B4-BE49-F238E27FC236}">
                <a16:creationId xmlns:a16="http://schemas.microsoft.com/office/drawing/2014/main" id="{D35FDCF2-3743-F5A1-7002-494F786547B3}"/>
              </a:ext>
            </a:extLst>
          </p:cNvPr>
          <p:cNvPicPr>
            <a:picLocks noChangeAspect="1"/>
          </p:cNvPicPr>
          <p:nvPr/>
        </p:nvPicPr>
        <p:blipFill>
          <a:blip r:embed="rId5"/>
          <a:stretch>
            <a:fillRect/>
          </a:stretch>
        </p:blipFill>
        <p:spPr>
          <a:xfrm>
            <a:off x="2243281" y="1900689"/>
            <a:ext cx="3524250" cy="503634"/>
          </a:xfrm>
          <a:prstGeom prst="rect">
            <a:avLst/>
          </a:prstGeom>
        </p:spPr>
      </p:pic>
      <p:sp>
        <p:nvSpPr>
          <p:cNvPr id="9" name="文本框 8">
            <a:extLst>
              <a:ext uri="{FF2B5EF4-FFF2-40B4-BE49-F238E27FC236}">
                <a16:creationId xmlns:a16="http://schemas.microsoft.com/office/drawing/2014/main" id="{321F4D4E-B374-60EF-36EA-564B3A653D6F}"/>
              </a:ext>
            </a:extLst>
          </p:cNvPr>
          <p:cNvSpPr txBox="1"/>
          <p:nvPr/>
        </p:nvSpPr>
        <p:spPr>
          <a:xfrm>
            <a:off x="1519657" y="1795598"/>
            <a:ext cx="783394"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zh-CN" altLang="en-US" sz="4000">
                <a:latin typeface="Arial"/>
                <a:cs typeface="Arial"/>
              </a:rPr>
              <a:t>X</a:t>
            </a:r>
            <a:endParaRPr lang="zh-CN" altLang="en-US" sz="4000">
              <a:latin typeface="Arial"/>
            </a:endParaRPr>
          </a:p>
        </p:txBody>
      </p:sp>
      <p:sp>
        <p:nvSpPr>
          <p:cNvPr id="3" name="灯片编号占位符 2">
            <a:extLst>
              <a:ext uri="{FF2B5EF4-FFF2-40B4-BE49-F238E27FC236}">
                <a16:creationId xmlns:a16="http://schemas.microsoft.com/office/drawing/2014/main" id="{AFCF66E7-AFFB-345D-1CD3-1F92A4D5FAEF}"/>
              </a:ext>
            </a:extLst>
          </p:cNvPr>
          <p:cNvSpPr>
            <a:spLocks noGrp="1"/>
          </p:cNvSpPr>
          <p:nvPr>
            <p:ph type="sldNum" sz="quarter" idx="12"/>
          </p:nvPr>
        </p:nvSpPr>
        <p:spPr/>
        <p:txBody>
          <a:bodyPr/>
          <a:lstStyle/>
          <a:p>
            <a:pPr>
              <a:defRPr/>
            </a:pPr>
            <a:fld id="{A68DF897-BF7D-364E-94C4-DBD7D61CD3A9}" type="slidenum">
              <a:rPr lang="en-US" smtClean="0"/>
              <a:pPr>
                <a:defRPr/>
              </a:pPr>
              <a:t>20</a:t>
            </a:fld>
            <a:endParaRPr lang="en-US"/>
          </a:p>
        </p:txBody>
      </p:sp>
    </p:spTree>
    <p:extLst>
      <p:ext uri="{BB962C8B-B14F-4D97-AF65-F5344CB8AC3E}">
        <p14:creationId xmlns:p14="http://schemas.microsoft.com/office/powerpoint/2010/main" val="2140657200"/>
      </p:ext>
    </p:extLst>
  </p:cSld>
  <p:clrMapOvr>
    <a:masterClrMapping/>
  </p:clrMapOvr>
  <p:extLst>
    <p:ext uri="{6950BFC3-D8DA-4A85-94F7-54DA5524770B}">
      <p188:commentRel xmlns:p188="http://schemas.microsoft.com/office/powerpoint/2018/8/main" r:id="rId3"/>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10" y="899999"/>
            <a:ext cx="8884698" cy="712233"/>
          </a:xfrm>
        </p:spPr>
        <p:txBody>
          <a:bodyPr/>
          <a:lstStyle/>
          <a:p>
            <a:r>
              <a:rPr lang="en-GB" sz="4400">
                <a:latin typeface="+mn-lt"/>
              </a:rPr>
              <a:t>Electronic Components Control</a:t>
            </a:r>
            <a:endParaRPr lang="en-GB"/>
          </a:p>
        </p:txBody>
      </p:sp>
      <p:pic>
        <p:nvPicPr>
          <p:cNvPr id="5" name="图片 4" descr="图示, 示意图&#10;&#10;已自动生成说明">
            <a:extLst>
              <a:ext uri="{FF2B5EF4-FFF2-40B4-BE49-F238E27FC236}">
                <a16:creationId xmlns:a16="http://schemas.microsoft.com/office/drawing/2014/main" id="{88305ABD-85B6-B3A8-CA14-F0CB48A09979}"/>
              </a:ext>
            </a:extLst>
          </p:cNvPr>
          <p:cNvPicPr>
            <a:picLocks noChangeAspect="1"/>
          </p:cNvPicPr>
          <p:nvPr/>
        </p:nvPicPr>
        <p:blipFill>
          <a:blip r:embed="rId4"/>
          <a:stretch>
            <a:fillRect/>
          </a:stretch>
        </p:blipFill>
        <p:spPr>
          <a:xfrm>
            <a:off x="74544" y="630480"/>
            <a:ext cx="10115825" cy="6000127"/>
          </a:xfrm>
          <a:prstGeom prst="rect">
            <a:avLst/>
          </a:prstGeom>
        </p:spPr>
      </p:pic>
      <p:sp>
        <p:nvSpPr>
          <p:cNvPr id="3" name="文本占位符 2">
            <a:extLst>
              <a:ext uri="{FF2B5EF4-FFF2-40B4-BE49-F238E27FC236}">
                <a16:creationId xmlns:a16="http://schemas.microsoft.com/office/drawing/2014/main" id="{B644000A-C1A3-DD0A-4A1C-15020A2A2614}"/>
              </a:ext>
            </a:extLst>
          </p:cNvPr>
          <p:cNvSpPr>
            <a:spLocks noGrp="1"/>
          </p:cNvSpPr>
          <p:nvPr>
            <p:ph type="body" sz="quarter" idx="13"/>
          </p:nvPr>
        </p:nvSpPr>
        <p:spPr/>
        <p:txBody>
          <a:bodyPr/>
          <a:lstStyle/>
          <a:p>
            <a:endParaRPr lang="zh-CN" altLang="en-US"/>
          </a:p>
        </p:txBody>
      </p:sp>
      <p:pic>
        <p:nvPicPr>
          <p:cNvPr id="7" name="图片 6" descr="图片包含 游戏机, 风筝, 狗&#10;&#10;已自动生成说明">
            <a:extLst>
              <a:ext uri="{FF2B5EF4-FFF2-40B4-BE49-F238E27FC236}">
                <a16:creationId xmlns:a16="http://schemas.microsoft.com/office/drawing/2014/main" id="{641CA38A-5287-DBB5-71B1-BDF0B63597DA}"/>
              </a:ext>
            </a:extLst>
          </p:cNvPr>
          <p:cNvPicPr>
            <a:picLocks noChangeAspect="1"/>
          </p:cNvPicPr>
          <p:nvPr/>
        </p:nvPicPr>
        <p:blipFill>
          <a:blip r:embed="rId5"/>
          <a:stretch>
            <a:fillRect/>
          </a:stretch>
        </p:blipFill>
        <p:spPr>
          <a:xfrm rot="10800000">
            <a:off x="3521" y="517348"/>
            <a:ext cx="8432798" cy="6343923"/>
          </a:xfrm>
          <a:prstGeom prst="rect">
            <a:avLst/>
          </a:prstGeom>
        </p:spPr>
      </p:pic>
      <p:pic>
        <p:nvPicPr>
          <p:cNvPr id="8" name="图片 7" descr="文本&#10;&#10;已自动生成说明">
            <a:extLst>
              <a:ext uri="{FF2B5EF4-FFF2-40B4-BE49-F238E27FC236}">
                <a16:creationId xmlns:a16="http://schemas.microsoft.com/office/drawing/2014/main" id="{FA85E6AB-E79E-2375-BD25-287233C1A1FA}"/>
              </a:ext>
            </a:extLst>
          </p:cNvPr>
          <p:cNvPicPr>
            <a:picLocks noChangeAspect="1"/>
          </p:cNvPicPr>
          <p:nvPr/>
        </p:nvPicPr>
        <p:blipFill>
          <a:blip r:embed="rId6"/>
          <a:stretch>
            <a:fillRect/>
          </a:stretch>
        </p:blipFill>
        <p:spPr>
          <a:xfrm>
            <a:off x="8441408" y="507346"/>
            <a:ext cx="2939465" cy="6444974"/>
          </a:xfrm>
          <a:prstGeom prst="rect">
            <a:avLst/>
          </a:prstGeom>
        </p:spPr>
      </p:pic>
      <p:sp>
        <p:nvSpPr>
          <p:cNvPr id="6" name="灯片编号占位符 5">
            <a:extLst>
              <a:ext uri="{FF2B5EF4-FFF2-40B4-BE49-F238E27FC236}">
                <a16:creationId xmlns:a16="http://schemas.microsoft.com/office/drawing/2014/main" id="{AD4F6A42-FBAA-0E40-DA61-F3CCA5BD8FF3}"/>
              </a:ext>
            </a:extLst>
          </p:cNvPr>
          <p:cNvSpPr>
            <a:spLocks noGrp="1"/>
          </p:cNvSpPr>
          <p:nvPr>
            <p:ph type="sldNum" sz="quarter" idx="12"/>
          </p:nvPr>
        </p:nvSpPr>
        <p:spPr/>
        <p:txBody>
          <a:bodyPr/>
          <a:lstStyle/>
          <a:p>
            <a:pPr>
              <a:defRPr/>
            </a:pPr>
            <a:fld id="{A68DF897-BF7D-364E-94C4-DBD7D61CD3A9}" type="slidenum">
              <a:rPr lang="en-US" smtClean="0"/>
              <a:pPr>
                <a:defRPr/>
              </a:pPr>
              <a:t>21</a:t>
            </a:fld>
            <a:endParaRPr lang="en-US"/>
          </a:p>
        </p:txBody>
      </p:sp>
    </p:spTree>
    <p:custDataLst>
      <p:tags r:id="rId1"/>
    </p:custDataLst>
    <p:extLst>
      <p:ext uri="{BB962C8B-B14F-4D97-AF65-F5344CB8AC3E}">
        <p14:creationId xmlns:p14="http://schemas.microsoft.com/office/powerpoint/2010/main" val="3971339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10" y="899999"/>
            <a:ext cx="11214379" cy="712233"/>
          </a:xfrm>
        </p:spPr>
        <p:txBody>
          <a:bodyPr/>
          <a:lstStyle/>
          <a:p>
            <a:br>
              <a:rPr lang="en-GB" altLang="zh-CN" sz="4400">
                <a:latin typeface="+mn-lt"/>
              </a:rPr>
            </a:br>
            <a:endParaRPr lang="en-GB"/>
          </a:p>
        </p:txBody>
      </p:sp>
      <p:sp>
        <p:nvSpPr>
          <p:cNvPr id="5" name="Text Placeholder 4" descr="Text"/>
          <p:cNvSpPr>
            <a:spLocks noGrp="1"/>
          </p:cNvSpPr>
          <p:nvPr>
            <p:ph type="body" sz="quarter" idx="13"/>
          </p:nvPr>
        </p:nvSpPr>
        <p:spPr>
          <a:xfrm>
            <a:off x="568964" y="1853412"/>
            <a:ext cx="11294534" cy="3903922"/>
          </a:xfrm>
        </p:spPr>
        <p:txBody>
          <a:bodyPr/>
          <a:lstStyle/>
          <a:p>
            <a:pPr marL="0" indent="0">
              <a:lnSpc>
                <a:spcPct val="100000"/>
              </a:lnSpc>
              <a:buNone/>
            </a:pPr>
            <a:endParaRPr lang="en-GB" sz="3200" b="1">
              <a:cs typeface="Arial"/>
            </a:endParaRPr>
          </a:p>
          <a:p>
            <a:pPr>
              <a:lnSpc>
                <a:spcPct val="150000"/>
              </a:lnSpc>
            </a:pPr>
            <a:endParaRPr lang="en-GB">
              <a:cs typeface="Arial"/>
            </a:endParaRPr>
          </a:p>
          <a:p>
            <a:pPr>
              <a:lnSpc>
                <a:spcPct val="150000"/>
              </a:lnSpc>
            </a:pPr>
            <a:endParaRPr lang="en-GB">
              <a:cs typeface="Arial"/>
            </a:endParaRPr>
          </a:p>
        </p:txBody>
      </p:sp>
      <p:pic>
        <p:nvPicPr>
          <p:cNvPr id="2" name="0f20429fd3c1c0fa3fd48b3f13d1d6a1">
            <a:hlinkClick r:id="" action="ppaction://media"/>
            <a:extLst>
              <a:ext uri="{FF2B5EF4-FFF2-40B4-BE49-F238E27FC236}">
                <a16:creationId xmlns:a16="http://schemas.microsoft.com/office/drawing/2014/main" id="{8F102C98-FA04-A8E1-890D-E23243AE00C0}"/>
              </a:ext>
            </a:extLst>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633896" y="553278"/>
            <a:ext cx="10913165" cy="6160052"/>
          </a:xfrm>
          <a:prstGeom prst="rect">
            <a:avLst/>
          </a:prstGeom>
        </p:spPr>
      </p:pic>
      <p:sp>
        <p:nvSpPr>
          <p:cNvPr id="6" name="灯片编号占位符 5">
            <a:extLst>
              <a:ext uri="{FF2B5EF4-FFF2-40B4-BE49-F238E27FC236}">
                <a16:creationId xmlns:a16="http://schemas.microsoft.com/office/drawing/2014/main" id="{AD1A32FE-46B7-577B-648F-E8DEE44675A5}"/>
              </a:ext>
            </a:extLst>
          </p:cNvPr>
          <p:cNvSpPr>
            <a:spLocks noGrp="1"/>
          </p:cNvSpPr>
          <p:nvPr>
            <p:ph type="sldNum" sz="quarter" idx="12"/>
          </p:nvPr>
        </p:nvSpPr>
        <p:spPr/>
        <p:txBody>
          <a:bodyPr/>
          <a:lstStyle/>
          <a:p>
            <a:pPr>
              <a:defRPr/>
            </a:pPr>
            <a:fld id="{A68DF897-BF7D-364E-94C4-DBD7D61CD3A9}" type="slidenum">
              <a:rPr lang="en-US" smtClean="0"/>
              <a:pPr>
                <a:defRPr/>
              </a:pPr>
              <a:t>22</a:t>
            </a:fld>
            <a:endParaRPr lang="en-US"/>
          </a:p>
        </p:txBody>
      </p:sp>
    </p:spTree>
    <p:custDataLst>
      <p:tags r:id="rId1"/>
    </p:custDataLst>
    <p:extLst>
      <p:ext uri="{BB962C8B-B14F-4D97-AF65-F5344CB8AC3E}">
        <p14:creationId xmlns:p14="http://schemas.microsoft.com/office/powerpoint/2010/main" val="2418702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6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278984" y="71738"/>
            <a:ext cx="11214379" cy="712233"/>
          </a:xfrm>
        </p:spPr>
        <p:txBody>
          <a:bodyPr/>
          <a:lstStyle/>
          <a:p>
            <a:br>
              <a:rPr lang="en-GB" altLang="zh-CN" sz="4400">
                <a:latin typeface="+mn-lt"/>
              </a:rPr>
            </a:br>
            <a:r>
              <a:rPr lang="en-GB">
                <a:cs typeface="Arial"/>
              </a:rPr>
              <a:t>Electronic Control</a:t>
            </a:r>
            <a:endParaRPr lang="en-GB"/>
          </a:p>
        </p:txBody>
      </p:sp>
      <p:sp>
        <p:nvSpPr>
          <p:cNvPr id="5" name="Text Placeholder 4" descr="Text"/>
          <p:cNvSpPr>
            <a:spLocks noGrp="1"/>
          </p:cNvSpPr>
          <p:nvPr>
            <p:ph type="body" sz="quarter" idx="13"/>
          </p:nvPr>
        </p:nvSpPr>
        <p:spPr>
          <a:xfrm>
            <a:off x="278984" y="1413933"/>
            <a:ext cx="11573470" cy="4486966"/>
          </a:xfrm>
        </p:spPr>
        <p:txBody>
          <a:bodyPr/>
          <a:lstStyle/>
          <a:p>
            <a:pPr>
              <a:lnSpc>
                <a:spcPct val="150000"/>
              </a:lnSpc>
            </a:pPr>
            <a:r>
              <a:rPr lang="en-GB" i="1" err="1">
                <a:cs typeface="Arial"/>
              </a:rPr>
              <a:t>stepper.currentposition</a:t>
            </a:r>
            <a:r>
              <a:rPr lang="en-GB" i="1">
                <a:cs typeface="Arial"/>
              </a:rPr>
              <a:t>()</a:t>
            </a:r>
          </a:p>
          <a:p>
            <a:pPr>
              <a:lnSpc>
                <a:spcPct val="150000"/>
              </a:lnSpc>
            </a:pPr>
            <a:r>
              <a:rPr lang="en-GB" i="1" err="1">
                <a:cs typeface="Arial"/>
              </a:rPr>
              <a:t>stepper.distanctToEnd</a:t>
            </a:r>
            <a:r>
              <a:rPr lang="en-GB" i="1">
                <a:cs typeface="Arial"/>
              </a:rPr>
              <a:t>()</a:t>
            </a:r>
          </a:p>
          <a:p>
            <a:pPr>
              <a:lnSpc>
                <a:spcPct val="150000"/>
              </a:lnSpc>
            </a:pPr>
            <a:endParaRPr lang="en-GB" i="1">
              <a:cs typeface="Arial"/>
            </a:endParaRPr>
          </a:p>
        </p:txBody>
      </p:sp>
      <p:pic>
        <p:nvPicPr>
          <p:cNvPr id="3" name="图片 2" descr="文本&#10;&#10;已自动生成说明">
            <a:extLst>
              <a:ext uri="{FF2B5EF4-FFF2-40B4-BE49-F238E27FC236}">
                <a16:creationId xmlns:a16="http://schemas.microsoft.com/office/drawing/2014/main" id="{EFD84B07-F84E-CF76-DA72-552F62715E76}"/>
              </a:ext>
            </a:extLst>
          </p:cNvPr>
          <p:cNvPicPr>
            <a:picLocks noChangeAspect="1"/>
          </p:cNvPicPr>
          <p:nvPr/>
        </p:nvPicPr>
        <p:blipFill>
          <a:blip r:embed="rId4"/>
          <a:stretch>
            <a:fillRect/>
          </a:stretch>
        </p:blipFill>
        <p:spPr>
          <a:xfrm>
            <a:off x="468611" y="2859443"/>
            <a:ext cx="10817456" cy="3208755"/>
          </a:xfrm>
          <a:prstGeom prst="rect">
            <a:avLst/>
          </a:prstGeom>
        </p:spPr>
      </p:pic>
      <p:sp>
        <p:nvSpPr>
          <p:cNvPr id="6" name="灯片编号占位符 5">
            <a:extLst>
              <a:ext uri="{FF2B5EF4-FFF2-40B4-BE49-F238E27FC236}">
                <a16:creationId xmlns:a16="http://schemas.microsoft.com/office/drawing/2014/main" id="{294D0A32-1715-84A3-ECD2-798FEEFC9BB1}"/>
              </a:ext>
            </a:extLst>
          </p:cNvPr>
          <p:cNvSpPr>
            <a:spLocks noGrp="1"/>
          </p:cNvSpPr>
          <p:nvPr>
            <p:ph type="sldNum" sz="quarter" idx="12"/>
          </p:nvPr>
        </p:nvSpPr>
        <p:spPr/>
        <p:txBody>
          <a:bodyPr/>
          <a:lstStyle/>
          <a:p>
            <a:pPr>
              <a:defRPr/>
            </a:pPr>
            <a:fld id="{A68DF897-BF7D-364E-94C4-DBD7D61CD3A9}" type="slidenum">
              <a:rPr lang="en-US" smtClean="0"/>
              <a:pPr>
                <a:defRPr/>
              </a:pPr>
              <a:t>23</a:t>
            </a:fld>
            <a:endParaRPr lang="en-US"/>
          </a:p>
        </p:txBody>
      </p:sp>
    </p:spTree>
    <p:extLst>
      <p:ext uri="{BB962C8B-B14F-4D97-AF65-F5344CB8AC3E}">
        <p14:creationId xmlns:p14="http://schemas.microsoft.com/office/powerpoint/2010/main" val="3067713894"/>
      </p:ext>
    </p:extLst>
  </p:cSld>
  <p:clrMapOvr>
    <a:masterClrMapping/>
  </p:clrMapOvr>
  <p:extLst>
    <p:ext uri="{6950BFC3-D8DA-4A85-94F7-54DA5524770B}">
      <p188:commentRel xmlns:p188="http://schemas.microsoft.com/office/powerpoint/2018/8/main" r:id="rId3"/>
    </p:ext>
  </p:extLs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5C8FF5-BCF3-A97E-798A-BD89A4A96EE0}"/>
              </a:ext>
            </a:extLst>
          </p:cNvPr>
          <p:cNvSpPr>
            <a:spLocks noGrp="1"/>
          </p:cNvSpPr>
          <p:nvPr>
            <p:ph type="title"/>
          </p:nvPr>
        </p:nvSpPr>
        <p:spPr>
          <a:xfrm>
            <a:off x="270662" y="637240"/>
            <a:ext cx="8999900" cy="742478"/>
          </a:xfrm>
        </p:spPr>
        <p:txBody>
          <a:bodyPr/>
          <a:lstStyle/>
          <a:p>
            <a:r>
              <a:rPr lang="en-US" altLang="zh-CN" b="0">
                <a:ea typeface="+mj-lt"/>
                <a:cs typeface="+mj-lt"/>
              </a:rPr>
              <a:t>Data acquisition and display</a:t>
            </a:r>
            <a:endParaRPr lang="en-US" altLang="zh-CN" b="0">
              <a:cs typeface="Arial"/>
            </a:endParaRPr>
          </a:p>
        </p:txBody>
      </p:sp>
      <p:sp>
        <p:nvSpPr>
          <p:cNvPr id="5" name="文本框 4">
            <a:extLst>
              <a:ext uri="{FF2B5EF4-FFF2-40B4-BE49-F238E27FC236}">
                <a16:creationId xmlns:a16="http://schemas.microsoft.com/office/drawing/2014/main" id="{00604E72-D633-E8CC-1A49-CCA1761BABCF}"/>
              </a:ext>
            </a:extLst>
          </p:cNvPr>
          <p:cNvSpPr txBox="1"/>
          <p:nvPr/>
        </p:nvSpPr>
        <p:spPr>
          <a:xfrm>
            <a:off x="203508" y="1312544"/>
            <a:ext cx="5976582"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zh-CN" altLang="en-US" sz="2800" b="1">
                <a:latin typeface="Arial"/>
                <a:cs typeface="Arial"/>
              </a:rPr>
              <a:t>LCD to Display Command</a:t>
            </a:r>
            <a:endParaRPr lang="en-GB" altLang="zh-CN" sz="2800" b="1">
              <a:latin typeface="Arial"/>
              <a:cs typeface="Arial"/>
            </a:endParaRPr>
          </a:p>
          <a:p>
            <a:pPr marL="342900" indent="-342900">
              <a:buFont typeface="Courier New" panose="02070309020205020404" pitchFamily="49" charset="0"/>
              <a:buChar char="o"/>
            </a:pPr>
            <a:endParaRPr lang="en-GB" altLang="zh-CN" sz="2400">
              <a:latin typeface="Arial"/>
              <a:cs typeface="Arial"/>
            </a:endParaRPr>
          </a:p>
          <a:p>
            <a:pPr marL="342900" indent="-342900">
              <a:buFont typeface="Courier New" panose="02070309020205020404" pitchFamily="49" charset="0"/>
              <a:buChar char="o"/>
            </a:pPr>
            <a:r>
              <a:rPr lang="zh-CN" altLang="en-US" sz="2400">
                <a:latin typeface="Arial"/>
                <a:cs typeface="Arial"/>
              </a:rPr>
              <a:t>Controlled by Mega</a:t>
            </a:r>
          </a:p>
          <a:p>
            <a:pPr marL="342900" indent="-342900">
              <a:buFont typeface="Courier New" panose="02070309020205020404" pitchFamily="49" charset="0"/>
              <a:buChar char="o"/>
            </a:pPr>
            <a:r>
              <a:rPr lang="zh-CN" altLang="en-US" sz="2400">
                <a:latin typeface="Arial"/>
                <a:cs typeface="Arial"/>
              </a:rPr>
              <a:t>Display parameters from host computer</a:t>
            </a:r>
            <a:endParaRPr lang="zh-CN" altLang="en-US" sz="2400">
              <a:cs typeface="Arial"/>
            </a:endParaRPr>
          </a:p>
        </p:txBody>
      </p:sp>
      <p:sp>
        <p:nvSpPr>
          <p:cNvPr id="6" name="文本框 5">
            <a:extLst>
              <a:ext uri="{FF2B5EF4-FFF2-40B4-BE49-F238E27FC236}">
                <a16:creationId xmlns:a16="http://schemas.microsoft.com/office/drawing/2014/main" id="{2DD26A7A-12F7-4B28-A2AC-6FE9892CFEA5}"/>
              </a:ext>
            </a:extLst>
          </p:cNvPr>
          <p:cNvSpPr txBox="1"/>
          <p:nvPr/>
        </p:nvSpPr>
        <p:spPr>
          <a:xfrm>
            <a:off x="6112935" y="1307909"/>
            <a:ext cx="5816600" cy="153888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zh-CN" altLang="en-US" sz="2800" b="1">
                <a:latin typeface="Arial"/>
                <a:cs typeface="Arial"/>
              </a:rPr>
              <a:t>OLED to Display Aquired Data</a:t>
            </a:r>
            <a:endParaRPr lang="zh-CN" altLang="en-US" sz="2800" b="1">
              <a:cs typeface="Arial" panose="020B0604020202020204" pitchFamily="34" charset="0"/>
            </a:endParaRPr>
          </a:p>
          <a:p>
            <a:endParaRPr lang="zh-CN" altLang="en-US">
              <a:cs typeface="Arial"/>
            </a:endParaRPr>
          </a:p>
          <a:p>
            <a:pPr marL="285750" indent="-285750">
              <a:buFont typeface="Courier New" panose="02070309020205020404" pitchFamily="49" charset="0"/>
              <a:buChar char="o"/>
            </a:pPr>
            <a:r>
              <a:rPr lang="zh-CN" altLang="en-US" sz="2400">
                <a:cs typeface="Arial"/>
              </a:rPr>
              <a:t>Controlled by UNO R3</a:t>
            </a:r>
          </a:p>
          <a:p>
            <a:pPr marL="285750" indent="-285750">
              <a:buFont typeface="Courier New" panose="02070309020205020404" pitchFamily="49" charset="0"/>
              <a:buChar char="o"/>
            </a:pPr>
            <a:r>
              <a:rPr lang="zh-CN" altLang="en-US" sz="2400">
                <a:latin typeface="Arial"/>
                <a:cs typeface="Arial"/>
              </a:rPr>
              <a:t>Display data aquired from Tof &amp; Gyro</a:t>
            </a:r>
            <a:endParaRPr lang="zh-CN" altLang="en-US" sz="2400">
              <a:cs typeface="Arial"/>
            </a:endParaRPr>
          </a:p>
        </p:txBody>
      </p:sp>
      <p:pic>
        <p:nvPicPr>
          <p:cNvPr id="3" name="图片 2" descr="图示, 示意图&#10;&#10;已自动生成说明">
            <a:extLst>
              <a:ext uri="{FF2B5EF4-FFF2-40B4-BE49-F238E27FC236}">
                <a16:creationId xmlns:a16="http://schemas.microsoft.com/office/drawing/2014/main" id="{56014A22-C191-F100-6E59-3D15CD4BA02C}"/>
              </a:ext>
            </a:extLst>
          </p:cNvPr>
          <p:cNvPicPr>
            <a:picLocks noChangeAspect="1"/>
          </p:cNvPicPr>
          <p:nvPr/>
        </p:nvPicPr>
        <p:blipFill>
          <a:blip r:embed="rId2"/>
          <a:stretch>
            <a:fillRect/>
          </a:stretch>
        </p:blipFill>
        <p:spPr>
          <a:xfrm>
            <a:off x="6357582" y="3136797"/>
            <a:ext cx="4691418" cy="2920950"/>
          </a:xfrm>
          <a:prstGeom prst="rect">
            <a:avLst/>
          </a:prstGeom>
        </p:spPr>
      </p:pic>
      <p:pic>
        <p:nvPicPr>
          <p:cNvPr id="4" name="图片 3" descr="图示&#10;&#10;已自动生成说明">
            <a:extLst>
              <a:ext uri="{FF2B5EF4-FFF2-40B4-BE49-F238E27FC236}">
                <a16:creationId xmlns:a16="http://schemas.microsoft.com/office/drawing/2014/main" id="{CFE9DAAC-B4D2-85EE-82B0-F9178E45B394}"/>
              </a:ext>
            </a:extLst>
          </p:cNvPr>
          <p:cNvPicPr>
            <a:picLocks noChangeAspect="1"/>
          </p:cNvPicPr>
          <p:nvPr/>
        </p:nvPicPr>
        <p:blipFill>
          <a:blip r:embed="rId3"/>
          <a:stretch>
            <a:fillRect/>
          </a:stretch>
        </p:blipFill>
        <p:spPr>
          <a:xfrm>
            <a:off x="842718" y="2950699"/>
            <a:ext cx="4768817" cy="3500651"/>
          </a:xfrm>
          <a:prstGeom prst="rect">
            <a:avLst/>
          </a:prstGeom>
        </p:spPr>
      </p:pic>
      <p:sp>
        <p:nvSpPr>
          <p:cNvPr id="8" name="灯片编号占位符 7">
            <a:extLst>
              <a:ext uri="{FF2B5EF4-FFF2-40B4-BE49-F238E27FC236}">
                <a16:creationId xmlns:a16="http://schemas.microsoft.com/office/drawing/2014/main" id="{72BC6224-8E6B-28F4-438E-E6EF1D69302B}"/>
              </a:ext>
            </a:extLst>
          </p:cNvPr>
          <p:cNvSpPr>
            <a:spLocks noGrp="1"/>
          </p:cNvSpPr>
          <p:nvPr>
            <p:ph type="sldNum" sz="quarter" idx="12"/>
          </p:nvPr>
        </p:nvSpPr>
        <p:spPr/>
        <p:txBody>
          <a:bodyPr/>
          <a:lstStyle/>
          <a:p>
            <a:pPr>
              <a:defRPr/>
            </a:pPr>
            <a:fld id="{A68DF897-BF7D-364E-94C4-DBD7D61CD3A9}" type="slidenum">
              <a:rPr lang="en-US" smtClean="0"/>
              <a:pPr>
                <a:defRPr/>
              </a:pPr>
              <a:t>24</a:t>
            </a:fld>
            <a:endParaRPr lang="en-US"/>
          </a:p>
        </p:txBody>
      </p:sp>
    </p:spTree>
    <p:extLst>
      <p:ext uri="{BB962C8B-B14F-4D97-AF65-F5344CB8AC3E}">
        <p14:creationId xmlns:p14="http://schemas.microsoft.com/office/powerpoint/2010/main" val="4353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5C8FF5-BCF3-A97E-798A-BD89A4A96EE0}"/>
              </a:ext>
            </a:extLst>
          </p:cNvPr>
          <p:cNvSpPr>
            <a:spLocks noGrp="1"/>
          </p:cNvSpPr>
          <p:nvPr>
            <p:ph type="title"/>
          </p:nvPr>
        </p:nvSpPr>
        <p:spPr>
          <a:xfrm>
            <a:off x="270662" y="637240"/>
            <a:ext cx="8999900" cy="742478"/>
          </a:xfrm>
        </p:spPr>
        <p:txBody>
          <a:bodyPr/>
          <a:lstStyle/>
          <a:p>
            <a:r>
              <a:rPr lang="en-US" altLang="zh-CN" b="0">
                <a:ea typeface="+mj-lt"/>
                <a:cs typeface="+mj-lt"/>
              </a:rPr>
              <a:t>Data acquisition and display</a:t>
            </a:r>
            <a:endParaRPr lang="en-US" altLang="zh-CN" b="0">
              <a:cs typeface="Arial"/>
            </a:endParaRPr>
          </a:p>
        </p:txBody>
      </p:sp>
      <p:sp>
        <p:nvSpPr>
          <p:cNvPr id="6" name="文本框 5">
            <a:extLst>
              <a:ext uri="{FF2B5EF4-FFF2-40B4-BE49-F238E27FC236}">
                <a16:creationId xmlns:a16="http://schemas.microsoft.com/office/drawing/2014/main" id="{2DD26A7A-12F7-4B28-A2AC-6FE9892CFEA5}"/>
              </a:ext>
            </a:extLst>
          </p:cNvPr>
          <p:cNvSpPr txBox="1"/>
          <p:nvPr/>
        </p:nvSpPr>
        <p:spPr>
          <a:xfrm>
            <a:off x="2326022" y="1565085"/>
            <a:ext cx="5165677" cy="33239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sz="2400" b="1">
                <a:latin typeface="Arial"/>
                <a:cs typeface="Arial"/>
              </a:rPr>
              <a:t>Aquire </a:t>
            </a:r>
            <a:r>
              <a:rPr lang="en-US" altLang="en-US" sz="2400" b="1">
                <a:latin typeface="Arial"/>
                <a:cs typeface="Arial"/>
              </a:rPr>
              <a:t>d</a:t>
            </a:r>
            <a:r>
              <a:rPr lang="zh-CN" sz="2400" b="1">
                <a:latin typeface="Arial"/>
                <a:cs typeface="Arial"/>
              </a:rPr>
              <a:t>istance</a:t>
            </a:r>
            <a:r>
              <a:rPr lang="zh-CN" altLang="en-US" sz="2400" b="1">
                <a:latin typeface="Arial"/>
                <a:cs typeface="Arial"/>
              </a:rPr>
              <a:t> by</a:t>
            </a:r>
            <a:endParaRPr lang="zh-CN">
              <a:cs typeface="Arial" panose="020B0604020202020204" pitchFamily="34" charset="0"/>
            </a:endParaRPr>
          </a:p>
          <a:p>
            <a:r>
              <a:rPr lang="zh-CN" altLang="en-US" sz="2400" b="1">
                <a:latin typeface="Arial"/>
                <a:cs typeface="Arial"/>
              </a:rPr>
              <a:t> Tof (Time of Flight)</a:t>
            </a:r>
            <a:endParaRPr lang="zh-CN">
              <a:cs typeface="Arial"/>
            </a:endParaRPr>
          </a:p>
          <a:p>
            <a:endParaRPr lang="zh-CN" altLang="en-US">
              <a:cs typeface="Arial"/>
            </a:endParaRPr>
          </a:p>
          <a:p>
            <a:pPr marL="285750" indent="-285750">
              <a:buFont typeface="Arial"/>
              <a:buChar char="•"/>
            </a:pPr>
            <a:r>
              <a:rPr lang="zh-CN" altLang="en-US" b="1">
                <a:latin typeface="Arial"/>
                <a:cs typeface="Arial"/>
              </a:rPr>
              <a:t>HC-SR04</a:t>
            </a:r>
          </a:p>
          <a:p>
            <a:pPr marL="285750" indent="-285750">
              <a:buFont typeface="Arial,Sans-Serif"/>
              <a:buChar char="•"/>
            </a:pPr>
            <a:r>
              <a:rPr lang="zh-CN" b="1">
                <a:latin typeface="Arial"/>
                <a:cs typeface="Arial"/>
              </a:rPr>
              <a:t>Range: 20</a:t>
            </a:r>
            <a:r>
              <a:rPr lang="zh-CN" altLang="en-US" b="1">
                <a:latin typeface="Arial"/>
                <a:cs typeface="Arial"/>
              </a:rPr>
              <a:t> </a:t>
            </a:r>
            <a:r>
              <a:rPr lang="zh-CN" b="1">
                <a:latin typeface="Arial"/>
                <a:cs typeface="Arial"/>
              </a:rPr>
              <a:t>-</a:t>
            </a:r>
            <a:r>
              <a:rPr lang="zh-CN" altLang="en-US" b="1">
                <a:latin typeface="Arial"/>
                <a:cs typeface="Arial"/>
              </a:rPr>
              <a:t> </a:t>
            </a:r>
            <a:r>
              <a:rPr lang="zh-CN" b="1">
                <a:latin typeface="Arial"/>
                <a:cs typeface="Arial"/>
              </a:rPr>
              <a:t>4,000 mm</a:t>
            </a:r>
            <a:endParaRPr lang="en-US" altLang="zh-CN">
              <a:latin typeface="Arial"/>
              <a:cs typeface="Arial"/>
            </a:endParaRPr>
          </a:p>
          <a:p>
            <a:pPr marL="285750" indent="-285750">
              <a:buFont typeface="Arial,Sans-Serif"/>
              <a:buChar char="•"/>
            </a:pPr>
            <a:r>
              <a:rPr lang="zh-CN" b="1">
                <a:latin typeface="Arial"/>
                <a:cs typeface="Arial"/>
              </a:rPr>
              <a:t>Accuracy: 3mm</a:t>
            </a:r>
            <a:endParaRPr lang="zh-CN"/>
          </a:p>
          <a:p>
            <a:pPr marL="285750" indent="-285750">
              <a:buFont typeface="Arial"/>
              <a:buChar char="•"/>
            </a:pPr>
            <a:r>
              <a:rPr lang="zh-CN" altLang="en-US" b="1">
                <a:latin typeface="Arial"/>
                <a:cs typeface="Arial"/>
              </a:rPr>
              <a:t>Basic Formula</a:t>
            </a:r>
          </a:p>
          <a:p>
            <a:pPr algn="ctr"/>
            <a:r>
              <a:rPr lang="zh-CN" altLang="en-US" b="1" i="1">
                <a:latin typeface="Bookman Old Style"/>
                <a:cs typeface="Arial"/>
              </a:rPr>
              <a:t>Distance = (duration/2) × sound velocity</a:t>
            </a:r>
          </a:p>
          <a:p>
            <a:pPr algn="ctr"/>
            <a:endParaRPr lang="zh-CN" altLang="en-US" b="1">
              <a:latin typeface="Arial"/>
              <a:cs typeface="Arial"/>
            </a:endParaRPr>
          </a:p>
          <a:p>
            <a:pPr marL="285750" indent="-285750">
              <a:buFont typeface="Arial"/>
              <a:buChar char="•"/>
            </a:pPr>
            <a:endParaRPr lang="zh-CN" altLang="en-US" b="1">
              <a:latin typeface="Arial"/>
              <a:cs typeface="Arial"/>
            </a:endParaRPr>
          </a:p>
          <a:p>
            <a:pPr marL="285750" indent="-285750">
              <a:buFont typeface="Arial"/>
              <a:buChar char="•"/>
            </a:pPr>
            <a:endParaRPr lang="zh-CN" altLang="en-US" b="1">
              <a:latin typeface="Arial"/>
              <a:cs typeface="Arial"/>
            </a:endParaRPr>
          </a:p>
        </p:txBody>
      </p:sp>
      <p:pic>
        <p:nvPicPr>
          <p:cNvPr id="7" name="图片 6" descr="图表&#10;&#10;已自动生成说明">
            <a:extLst>
              <a:ext uri="{FF2B5EF4-FFF2-40B4-BE49-F238E27FC236}">
                <a16:creationId xmlns:a16="http://schemas.microsoft.com/office/drawing/2014/main" id="{42B0FE1E-1457-BA99-44B2-C328FE55BF2A}"/>
              </a:ext>
            </a:extLst>
          </p:cNvPr>
          <p:cNvPicPr>
            <a:picLocks noChangeAspect="1"/>
          </p:cNvPicPr>
          <p:nvPr/>
        </p:nvPicPr>
        <p:blipFill>
          <a:blip r:embed="rId2"/>
          <a:stretch>
            <a:fillRect/>
          </a:stretch>
        </p:blipFill>
        <p:spPr>
          <a:xfrm>
            <a:off x="2309458" y="3965955"/>
            <a:ext cx="4753970" cy="1512139"/>
          </a:xfrm>
          <a:prstGeom prst="rect">
            <a:avLst/>
          </a:prstGeom>
        </p:spPr>
      </p:pic>
      <p:sp>
        <p:nvSpPr>
          <p:cNvPr id="12" name="文本框 11">
            <a:extLst>
              <a:ext uri="{FF2B5EF4-FFF2-40B4-BE49-F238E27FC236}">
                <a16:creationId xmlns:a16="http://schemas.microsoft.com/office/drawing/2014/main" id="{2F30E986-3101-9126-7202-9DB534E73343}"/>
              </a:ext>
            </a:extLst>
          </p:cNvPr>
          <p:cNvSpPr txBox="1"/>
          <p:nvPr/>
        </p:nvSpPr>
        <p:spPr>
          <a:xfrm>
            <a:off x="2317920" y="5702170"/>
            <a:ext cx="825781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a:latin typeface="Arial"/>
                <a:cs typeface="Arial"/>
              </a:rPr>
              <a:t>To get a clean High Trigger signal, a low level pulse should be sent previously</a:t>
            </a:r>
            <a:endParaRPr lang="zh-CN" altLang="en-US"/>
          </a:p>
        </p:txBody>
      </p:sp>
      <p:sp>
        <p:nvSpPr>
          <p:cNvPr id="4" name="灯片编号占位符 3">
            <a:extLst>
              <a:ext uri="{FF2B5EF4-FFF2-40B4-BE49-F238E27FC236}">
                <a16:creationId xmlns:a16="http://schemas.microsoft.com/office/drawing/2014/main" id="{3C05D23C-985D-5E81-E243-05DB0FAA081E}"/>
              </a:ext>
            </a:extLst>
          </p:cNvPr>
          <p:cNvSpPr>
            <a:spLocks noGrp="1"/>
          </p:cNvSpPr>
          <p:nvPr>
            <p:ph type="sldNum" sz="quarter" idx="12"/>
          </p:nvPr>
        </p:nvSpPr>
        <p:spPr/>
        <p:txBody>
          <a:bodyPr/>
          <a:lstStyle/>
          <a:p>
            <a:pPr>
              <a:defRPr/>
            </a:pPr>
            <a:fld id="{A68DF897-BF7D-364E-94C4-DBD7D61CD3A9}" type="slidenum">
              <a:rPr lang="en-US" smtClean="0"/>
              <a:pPr>
                <a:defRPr/>
              </a:pPr>
              <a:t>25</a:t>
            </a:fld>
            <a:endParaRPr lang="en-US"/>
          </a:p>
        </p:txBody>
      </p:sp>
    </p:spTree>
    <p:extLst>
      <p:ext uri="{BB962C8B-B14F-4D97-AF65-F5344CB8AC3E}">
        <p14:creationId xmlns:p14="http://schemas.microsoft.com/office/powerpoint/2010/main" val="6410605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5C8FF5-BCF3-A97E-798A-BD89A4A96EE0}"/>
              </a:ext>
            </a:extLst>
          </p:cNvPr>
          <p:cNvSpPr>
            <a:spLocks noGrp="1"/>
          </p:cNvSpPr>
          <p:nvPr>
            <p:ph type="title"/>
          </p:nvPr>
        </p:nvSpPr>
        <p:spPr>
          <a:xfrm>
            <a:off x="270662" y="637240"/>
            <a:ext cx="8999900" cy="742478"/>
          </a:xfrm>
        </p:spPr>
        <p:txBody>
          <a:bodyPr/>
          <a:lstStyle/>
          <a:p>
            <a:r>
              <a:rPr lang="en-US" altLang="zh-CN" b="0">
                <a:ea typeface="+mj-lt"/>
                <a:cs typeface="+mj-lt"/>
              </a:rPr>
              <a:t>Data acquisition and display</a:t>
            </a:r>
            <a:endParaRPr lang="en-US" altLang="zh-CN" b="0">
              <a:cs typeface="Arial"/>
            </a:endParaRPr>
          </a:p>
        </p:txBody>
      </p:sp>
      <p:sp>
        <p:nvSpPr>
          <p:cNvPr id="5" name="文本框 4">
            <a:extLst>
              <a:ext uri="{FF2B5EF4-FFF2-40B4-BE49-F238E27FC236}">
                <a16:creationId xmlns:a16="http://schemas.microsoft.com/office/drawing/2014/main" id="{00604E72-D633-E8CC-1A49-CCA1761BABCF}"/>
              </a:ext>
            </a:extLst>
          </p:cNvPr>
          <p:cNvSpPr txBox="1"/>
          <p:nvPr/>
        </p:nvSpPr>
        <p:spPr>
          <a:xfrm>
            <a:off x="4275221" y="1623084"/>
            <a:ext cx="5460123"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sz="2400" b="1">
                <a:latin typeface="Arial"/>
                <a:cs typeface="Arial"/>
              </a:rPr>
              <a:t>Aquire </a:t>
            </a:r>
            <a:r>
              <a:rPr lang="en-US" altLang="en-US" sz="2400" b="1">
                <a:latin typeface="Arial"/>
                <a:cs typeface="Arial"/>
              </a:rPr>
              <a:t>o</a:t>
            </a:r>
            <a:r>
              <a:rPr lang="zh-CN" sz="2400" b="1">
                <a:latin typeface="Arial"/>
                <a:cs typeface="Arial"/>
              </a:rPr>
              <a:t>rientation </a:t>
            </a:r>
            <a:r>
              <a:rPr lang="zh-CN" altLang="en-US" sz="2400" b="1">
                <a:latin typeface="Arial"/>
                <a:cs typeface="Arial"/>
              </a:rPr>
              <a:t>by Gyroscpe</a:t>
            </a:r>
            <a:endParaRPr lang="zh-CN" altLang="en-US" b="1">
              <a:cs typeface="Arial"/>
            </a:endParaRPr>
          </a:p>
          <a:p>
            <a:pPr marL="285750" indent="-285750">
              <a:buFont typeface="Arial"/>
              <a:buChar char="•"/>
            </a:pPr>
            <a:endParaRPr lang="zh-CN" altLang="en-US">
              <a:cs typeface="Arial"/>
            </a:endParaRPr>
          </a:p>
          <a:p>
            <a:pPr marL="285750" indent="-285750">
              <a:buFont typeface="Arial"/>
              <a:buChar char="•"/>
            </a:pPr>
            <a:r>
              <a:rPr lang="zh-CN" altLang="en-US" b="1">
                <a:latin typeface="Arial"/>
                <a:cs typeface="Arial"/>
              </a:rPr>
              <a:t>MPU6050</a:t>
            </a:r>
          </a:p>
          <a:p>
            <a:pPr marL="285750" indent="-285750">
              <a:buFont typeface="Arial"/>
              <a:buChar char="•"/>
            </a:pPr>
            <a:r>
              <a:rPr lang="zh-CN" altLang="en-US" b="1">
                <a:latin typeface="Arial"/>
                <a:cs typeface="Arial"/>
              </a:rPr>
              <a:t>Accuracy: 0.1°</a:t>
            </a:r>
          </a:p>
          <a:p>
            <a:pPr marL="285750" indent="-285750">
              <a:buFont typeface="Arial"/>
              <a:buChar char="•"/>
            </a:pPr>
            <a:r>
              <a:rPr lang="zh-CN" altLang="en-US">
                <a:latin typeface="Arial"/>
                <a:cs typeface="Arial"/>
              </a:rPr>
              <a:t>Parameters displayed by serial monitor</a:t>
            </a:r>
          </a:p>
          <a:p>
            <a:pPr marL="285750" indent="-285750">
              <a:buFont typeface="Arial"/>
              <a:buChar char="•"/>
            </a:pPr>
            <a:endParaRPr lang="zh-CN" altLang="en-US">
              <a:cs typeface="Arial"/>
            </a:endParaRPr>
          </a:p>
          <a:p>
            <a:pPr marL="285750" indent="-285750">
              <a:buFont typeface="Arial"/>
              <a:buChar char="•"/>
            </a:pPr>
            <a:endParaRPr lang="zh-CN" altLang="en-US">
              <a:cs typeface="Arial"/>
            </a:endParaRPr>
          </a:p>
          <a:p>
            <a:pPr marL="285750" indent="-285750">
              <a:buFont typeface="Arial"/>
              <a:buChar char="•"/>
            </a:pPr>
            <a:endParaRPr lang="zh-CN" altLang="en-US">
              <a:cs typeface="Arial"/>
            </a:endParaRPr>
          </a:p>
          <a:p>
            <a:pPr marL="285750" indent="-285750">
              <a:buFont typeface="Arial"/>
              <a:buChar char="•"/>
            </a:pPr>
            <a:endParaRPr lang="zh-CN" altLang="en-US">
              <a:cs typeface="Arial"/>
            </a:endParaRPr>
          </a:p>
          <a:p>
            <a:endParaRPr lang="zh-CN" altLang="en-US">
              <a:cs typeface="Arial"/>
            </a:endParaRPr>
          </a:p>
          <a:p>
            <a:endParaRPr lang="zh-CN" altLang="en-US">
              <a:cs typeface="Arial"/>
            </a:endParaRPr>
          </a:p>
          <a:p>
            <a:pPr marL="285750" indent="-285750">
              <a:buFont typeface="Arial"/>
              <a:buChar char="•"/>
            </a:pPr>
            <a:endParaRPr lang="zh-CN" altLang="en-US">
              <a:latin typeface="Arial"/>
              <a:cs typeface="Arial"/>
            </a:endParaRPr>
          </a:p>
          <a:p>
            <a:pPr marL="285750" indent="-285750">
              <a:buFont typeface="Arial"/>
              <a:buChar char="•"/>
            </a:pPr>
            <a:r>
              <a:rPr lang="zh-CN" altLang="en-US">
                <a:latin typeface="Arial"/>
                <a:cs typeface="Arial"/>
              </a:rPr>
              <a:t>problems about temperature-drift</a:t>
            </a:r>
            <a:endParaRPr lang="zh-CN"/>
          </a:p>
        </p:txBody>
      </p:sp>
      <p:pic>
        <p:nvPicPr>
          <p:cNvPr id="8" name="图片 7">
            <a:extLst>
              <a:ext uri="{FF2B5EF4-FFF2-40B4-BE49-F238E27FC236}">
                <a16:creationId xmlns:a16="http://schemas.microsoft.com/office/drawing/2014/main" id="{04E984A5-55A5-4EFD-3DA2-51CE971750AF}"/>
              </a:ext>
            </a:extLst>
          </p:cNvPr>
          <p:cNvPicPr>
            <a:picLocks noChangeAspect="1"/>
          </p:cNvPicPr>
          <p:nvPr/>
        </p:nvPicPr>
        <p:blipFill rotWithShape="1">
          <a:blip r:embed="rId2"/>
          <a:srcRect r="78" b="54429"/>
          <a:stretch/>
        </p:blipFill>
        <p:spPr>
          <a:xfrm>
            <a:off x="4522889" y="3139373"/>
            <a:ext cx="5511652" cy="1692847"/>
          </a:xfrm>
          <a:prstGeom prst="rect">
            <a:avLst/>
          </a:prstGeom>
        </p:spPr>
      </p:pic>
      <p:pic>
        <p:nvPicPr>
          <p:cNvPr id="10" name="图片 9" descr="图示&#10;&#10;已自动生成说明">
            <a:extLst>
              <a:ext uri="{FF2B5EF4-FFF2-40B4-BE49-F238E27FC236}">
                <a16:creationId xmlns:a16="http://schemas.microsoft.com/office/drawing/2014/main" id="{AA32F6DD-AA72-CFB6-DFCF-6F99D2519EC4}"/>
              </a:ext>
            </a:extLst>
          </p:cNvPr>
          <p:cNvPicPr>
            <a:picLocks noChangeAspect="1"/>
          </p:cNvPicPr>
          <p:nvPr/>
        </p:nvPicPr>
        <p:blipFill>
          <a:blip r:embed="rId3"/>
          <a:stretch>
            <a:fillRect/>
          </a:stretch>
        </p:blipFill>
        <p:spPr>
          <a:xfrm>
            <a:off x="7702124" y="3139801"/>
            <a:ext cx="2370038" cy="1840174"/>
          </a:xfrm>
          <a:prstGeom prst="rect">
            <a:avLst/>
          </a:prstGeom>
        </p:spPr>
      </p:pic>
      <p:sp>
        <p:nvSpPr>
          <p:cNvPr id="11" name="文本框 10">
            <a:extLst>
              <a:ext uri="{FF2B5EF4-FFF2-40B4-BE49-F238E27FC236}">
                <a16:creationId xmlns:a16="http://schemas.microsoft.com/office/drawing/2014/main" id="{B6F244A1-73B6-6AD5-61D6-BEA2142D4A7D}"/>
              </a:ext>
            </a:extLst>
          </p:cNvPr>
          <p:cNvSpPr txBox="1"/>
          <p:nvPr/>
        </p:nvSpPr>
        <p:spPr>
          <a:xfrm>
            <a:off x="4587353" y="5406548"/>
            <a:ext cx="492721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a:latin typeface="Arial"/>
                <a:cs typeface="Arial"/>
              </a:rPr>
              <a:t>Prolonged operation cause noise and drift issue, especially in Yaw direction.</a:t>
            </a:r>
            <a:endParaRPr lang="zh-CN" altLang="en-US">
              <a:cs typeface="Arial"/>
            </a:endParaRPr>
          </a:p>
        </p:txBody>
      </p:sp>
      <p:pic>
        <p:nvPicPr>
          <p:cNvPr id="3" name="图片 2" descr="图片包含 室内, 电子, 桌子, 电路&#10;&#10;已自动生成说明">
            <a:extLst>
              <a:ext uri="{FF2B5EF4-FFF2-40B4-BE49-F238E27FC236}">
                <a16:creationId xmlns:a16="http://schemas.microsoft.com/office/drawing/2014/main" id="{F02676BA-2CFD-B2F6-14B6-C68DAF02FEDD}"/>
              </a:ext>
            </a:extLst>
          </p:cNvPr>
          <p:cNvPicPr>
            <a:picLocks noChangeAspect="1"/>
          </p:cNvPicPr>
          <p:nvPr/>
        </p:nvPicPr>
        <p:blipFill>
          <a:blip r:embed="rId4"/>
          <a:stretch>
            <a:fillRect/>
          </a:stretch>
        </p:blipFill>
        <p:spPr>
          <a:xfrm>
            <a:off x="1064589" y="1714226"/>
            <a:ext cx="2826562" cy="4114800"/>
          </a:xfrm>
          <a:prstGeom prst="rect">
            <a:avLst/>
          </a:prstGeom>
        </p:spPr>
      </p:pic>
      <p:sp>
        <p:nvSpPr>
          <p:cNvPr id="6" name="灯片编号占位符 5">
            <a:extLst>
              <a:ext uri="{FF2B5EF4-FFF2-40B4-BE49-F238E27FC236}">
                <a16:creationId xmlns:a16="http://schemas.microsoft.com/office/drawing/2014/main" id="{DACB58C0-BBA7-1BEF-65D1-6393ED3A6636}"/>
              </a:ext>
            </a:extLst>
          </p:cNvPr>
          <p:cNvSpPr>
            <a:spLocks noGrp="1"/>
          </p:cNvSpPr>
          <p:nvPr>
            <p:ph type="sldNum" sz="quarter" idx="12"/>
          </p:nvPr>
        </p:nvSpPr>
        <p:spPr/>
        <p:txBody>
          <a:bodyPr/>
          <a:lstStyle/>
          <a:p>
            <a:pPr>
              <a:defRPr/>
            </a:pPr>
            <a:fld id="{A68DF897-BF7D-364E-94C4-DBD7D61CD3A9}" type="slidenum">
              <a:rPr lang="en-US" smtClean="0"/>
              <a:pPr>
                <a:defRPr/>
              </a:pPr>
              <a:t>26</a:t>
            </a:fld>
            <a:endParaRPr lang="en-US"/>
          </a:p>
        </p:txBody>
      </p:sp>
    </p:spTree>
    <p:extLst>
      <p:ext uri="{BB962C8B-B14F-4D97-AF65-F5344CB8AC3E}">
        <p14:creationId xmlns:p14="http://schemas.microsoft.com/office/powerpoint/2010/main" val="19151368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5C8FF5-BCF3-A97E-798A-BD89A4A96EE0}"/>
              </a:ext>
            </a:extLst>
          </p:cNvPr>
          <p:cNvSpPr>
            <a:spLocks noGrp="1"/>
          </p:cNvSpPr>
          <p:nvPr>
            <p:ph type="title"/>
          </p:nvPr>
        </p:nvSpPr>
        <p:spPr>
          <a:xfrm>
            <a:off x="270662" y="637240"/>
            <a:ext cx="8999900" cy="742478"/>
          </a:xfrm>
        </p:spPr>
        <p:txBody>
          <a:bodyPr/>
          <a:lstStyle/>
          <a:p>
            <a:r>
              <a:rPr lang="en-US" altLang="zh-CN" b="0">
                <a:ea typeface="+mj-lt"/>
                <a:cs typeface="+mj-lt"/>
              </a:rPr>
              <a:t>Data acquisition and display</a:t>
            </a:r>
            <a:endParaRPr lang="en-US" altLang="zh-CN" b="0">
              <a:cs typeface="Arial"/>
            </a:endParaRPr>
          </a:p>
        </p:txBody>
      </p:sp>
      <p:sp>
        <p:nvSpPr>
          <p:cNvPr id="3" name="文本框 2">
            <a:extLst>
              <a:ext uri="{FF2B5EF4-FFF2-40B4-BE49-F238E27FC236}">
                <a16:creationId xmlns:a16="http://schemas.microsoft.com/office/drawing/2014/main" id="{E676EDCC-B40C-B16A-A83C-D7E704577D43}"/>
              </a:ext>
            </a:extLst>
          </p:cNvPr>
          <p:cNvSpPr txBox="1"/>
          <p:nvPr/>
        </p:nvSpPr>
        <p:spPr>
          <a:xfrm>
            <a:off x="1157323" y="1650045"/>
            <a:ext cx="9368049" cy="39395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sz="2800" b="1">
                <a:latin typeface="Arial"/>
                <a:cs typeface="Arial"/>
              </a:rPr>
              <a:t>Limitations</a:t>
            </a:r>
            <a:endParaRPr lang="zh-CN" altLang="en-US" sz="2800" b="1">
              <a:cs typeface="Arial" panose="020B0604020202020204" pitchFamily="34" charset="0"/>
            </a:endParaRPr>
          </a:p>
          <a:p>
            <a:endParaRPr lang="zh-CN" altLang="en-US">
              <a:cs typeface="Arial"/>
            </a:endParaRPr>
          </a:p>
          <a:p>
            <a:pPr marL="285750" indent="-285750">
              <a:buFont typeface="Arial"/>
              <a:buChar char="•"/>
            </a:pPr>
            <a:r>
              <a:rPr lang="zh-CN" altLang="en-US">
                <a:latin typeface="Arial"/>
                <a:cs typeface="Arial"/>
              </a:rPr>
              <a:t>Lack of spacial coordiate detection system</a:t>
            </a:r>
          </a:p>
          <a:p>
            <a:pPr marL="285750" indent="-285750">
              <a:buFont typeface="Arial"/>
              <a:buChar char="•"/>
            </a:pPr>
            <a:r>
              <a:rPr lang="zh-CN">
                <a:latin typeface="Arial"/>
                <a:cs typeface="Arial"/>
              </a:rPr>
              <a:t>Incomplete feedback</a:t>
            </a:r>
            <a:endParaRPr lang="zh-CN" altLang="en-US">
              <a:latin typeface="Arial"/>
              <a:cs typeface="Arial"/>
            </a:endParaRPr>
          </a:p>
          <a:p>
            <a:pPr marL="285750" indent="-285750">
              <a:buFont typeface="Arial"/>
              <a:buChar char="•"/>
            </a:pPr>
            <a:r>
              <a:rPr lang="zh-CN" altLang="en-US">
                <a:latin typeface="Arial"/>
                <a:cs typeface="Arial"/>
              </a:rPr>
              <a:t>Closed-loop control system is not constructed</a:t>
            </a:r>
            <a:endParaRPr lang="zh-CN" altLang="en-US">
              <a:cs typeface="Arial"/>
            </a:endParaRPr>
          </a:p>
          <a:p>
            <a:endParaRPr lang="zh-CN" altLang="en-US">
              <a:cs typeface="Arial"/>
            </a:endParaRPr>
          </a:p>
          <a:p>
            <a:r>
              <a:rPr lang="en-US" altLang="zh-CN" sz="2400" b="1">
                <a:latin typeface="Arial"/>
                <a:cs typeface="Arial"/>
              </a:rPr>
              <a:t>F</a:t>
            </a:r>
            <a:r>
              <a:rPr lang="zh-CN" sz="2400" b="1">
                <a:latin typeface="Arial"/>
                <a:cs typeface="Arial"/>
              </a:rPr>
              <a:t>urther improvement</a:t>
            </a:r>
            <a:r>
              <a:rPr lang="en-US" altLang="zh-CN" sz="2400" b="1">
                <a:latin typeface="Arial"/>
                <a:cs typeface="Arial"/>
              </a:rPr>
              <a:t>s</a:t>
            </a:r>
            <a:endParaRPr lang="zh-CN" sz="2400" b="1">
              <a:latin typeface="Arial"/>
              <a:cs typeface="Arial"/>
            </a:endParaRPr>
          </a:p>
          <a:p>
            <a:endParaRPr lang="zh-CN">
              <a:latin typeface="Arial"/>
              <a:cs typeface="Arial"/>
            </a:endParaRPr>
          </a:p>
          <a:p>
            <a:pPr marL="285750" indent="-285750">
              <a:buFont typeface="Arial"/>
              <a:buChar char="•"/>
            </a:pPr>
            <a:r>
              <a:rPr lang="en-US" altLang="zh-CN">
                <a:latin typeface="Arial"/>
                <a:cs typeface="Arial"/>
              </a:rPr>
              <a:t>Integration of ACCELERATION data from MPU6050 (low accuracy and impractical)</a:t>
            </a:r>
            <a:endParaRPr lang="zh-CN">
              <a:latin typeface="Arial"/>
              <a:cs typeface="Arial"/>
            </a:endParaRPr>
          </a:p>
          <a:p>
            <a:pPr marL="285750" indent="-285750">
              <a:buFont typeface="Arial"/>
              <a:buChar char="•"/>
            </a:pPr>
            <a:endParaRPr lang="en-US" altLang="zh-CN">
              <a:latin typeface="Arial"/>
              <a:cs typeface="Arial"/>
            </a:endParaRPr>
          </a:p>
          <a:p>
            <a:pPr marL="285750" indent="-285750">
              <a:buFont typeface="Arial"/>
              <a:buChar char="•"/>
            </a:pPr>
            <a:r>
              <a:rPr lang="en-US" altLang="zh-CN">
                <a:latin typeface="Arial"/>
                <a:cs typeface="Arial"/>
              </a:rPr>
              <a:t>Use </a:t>
            </a:r>
            <a:r>
              <a:rPr lang="en-US" altLang="zh-CN" err="1">
                <a:latin typeface="Arial"/>
                <a:cs typeface="Arial"/>
              </a:rPr>
              <a:t>visualisation</a:t>
            </a:r>
            <a:r>
              <a:rPr lang="en-US" altLang="zh-CN">
                <a:latin typeface="Arial"/>
                <a:cs typeface="Arial"/>
              </a:rPr>
              <a:t> system (feasible but </a:t>
            </a:r>
            <a:r>
              <a:rPr lang="en-US" altLang="zh-CN" err="1">
                <a:latin typeface="Arial"/>
                <a:cs typeface="Arial"/>
              </a:rPr>
              <a:t>costy</a:t>
            </a:r>
            <a:r>
              <a:rPr lang="en-US" altLang="zh-CN">
                <a:latin typeface="Arial"/>
                <a:cs typeface="Arial"/>
              </a:rPr>
              <a:t> and complicated）</a:t>
            </a:r>
          </a:p>
          <a:p>
            <a:pPr marL="285750" indent="-285750">
              <a:buFont typeface="Arial"/>
              <a:buChar char="•"/>
            </a:pPr>
            <a:endParaRPr lang="en-US" altLang="zh-CN">
              <a:latin typeface="Arial"/>
              <a:cs typeface="Arial"/>
            </a:endParaRPr>
          </a:p>
          <a:p>
            <a:pPr marL="285750" indent="-285750">
              <a:buFont typeface="Arial"/>
              <a:buChar char="•"/>
            </a:pPr>
            <a:r>
              <a:rPr lang="en-US" b="1">
                <a:latin typeface="Arial"/>
                <a:cs typeface="Arial"/>
              </a:rPr>
              <a:t>Use a gimble and </a:t>
            </a:r>
            <a:r>
              <a:rPr lang="en-US" b="1" err="1">
                <a:latin typeface="Arial"/>
                <a:cs typeface="Arial"/>
              </a:rPr>
              <a:t>Tof</a:t>
            </a:r>
            <a:r>
              <a:rPr lang="en-US" b="1">
                <a:latin typeface="Arial"/>
                <a:cs typeface="Arial"/>
              </a:rPr>
              <a:t> to measure the distance in 3 directions (feasible &amp; simple)</a:t>
            </a:r>
          </a:p>
        </p:txBody>
      </p:sp>
      <p:pic>
        <p:nvPicPr>
          <p:cNvPr id="10" name="图片 9" descr="航拍RAW时代来临 大疆禅思X5R云台相机试用_器材频道-蜂鸟网">
            <a:extLst>
              <a:ext uri="{FF2B5EF4-FFF2-40B4-BE49-F238E27FC236}">
                <a16:creationId xmlns:a16="http://schemas.microsoft.com/office/drawing/2014/main" id="{0E50021F-6B11-BD65-AA04-840864E4AB3F}"/>
              </a:ext>
            </a:extLst>
          </p:cNvPr>
          <p:cNvPicPr>
            <a:picLocks noChangeAspect="1"/>
          </p:cNvPicPr>
          <p:nvPr/>
        </p:nvPicPr>
        <p:blipFill>
          <a:blip r:embed="rId2"/>
          <a:stretch>
            <a:fillRect/>
          </a:stretch>
        </p:blipFill>
        <p:spPr>
          <a:xfrm>
            <a:off x="8033982" y="783609"/>
            <a:ext cx="2743200" cy="2743200"/>
          </a:xfrm>
          <a:prstGeom prst="rect">
            <a:avLst/>
          </a:prstGeom>
        </p:spPr>
      </p:pic>
      <p:cxnSp>
        <p:nvCxnSpPr>
          <p:cNvPr id="5" name="直接箭头连接符 4">
            <a:extLst>
              <a:ext uri="{FF2B5EF4-FFF2-40B4-BE49-F238E27FC236}">
                <a16:creationId xmlns:a16="http://schemas.microsoft.com/office/drawing/2014/main" id="{2CD7BEF6-A605-8792-DD29-595E19840918}"/>
              </a:ext>
            </a:extLst>
          </p:cNvPr>
          <p:cNvCxnSpPr/>
          <p:nvPr/>
        </p:nvCxnSpPr>
        <p:spPr>
          <a:xfrm>
            <a:off x="8231875" y="2346277"/>
            <a:ext cx="2358788" cy="180833"/>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7" name="直接箭头连接符 6">
            <a:extLst>
              <a:ext uri="{FF2B5EF4-FFF2-40B4-BE49-F238E27FC236}">
                <a16:creationId xmlns:a16="http://schemas.microsoft.com/office/drawing/2014/main" id="{749045A6-1A08-511A-B1D5-782091C442BF}"/>
              </a:ext>
            </a:extLst>
          </p:cNvPr>
          <p:cNvCxnSpPr>
            <a:cxnSpLocks/>
          </p:cNvCxnSpPr>
          <p:nvPr/>
        </p:nvCxnSpPr>
        <p:spPr>
          <a:xfrm flipV="1">
            <a:off x="9357815" y="1077035"/>
            <a:ext cx="21609" cy="1064524"/>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4" name="文本框 3">
            <a:extLst>
              <a:ext uri="{FF2B5EF4-FFF2-40B4-BE49-F238E27FC236}">
                <a16:creationId xmlns:a16="http://schemas.microsoft.com/office/drawing/2014/main" id="{C5F78E90-AEB2-43AD-5B42-89DD8BD91A52}"/>
              </a:ext>
            </a:extLst>
          </p:cNvPr>
          <p:cNvSpPr txBox="1"/>
          <p:nvPr/>
        </p:nvSpPr>
        <p:spPr>
          <a:xfrm>
            <a:off x="9553432" y="921224"/>
            <a:ext cx="94397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a:latin typeface="Arial"/>
                <a:cs typeface="Arial"/>
              </a:rPr>
              <a:t>axle 1</a:t>
            </a:r>
            <a:endParaRPr lang="zh-CN" altLang="en-US"/>
          </a:p>
        </p:txBody>
      </p:sp>
      <p:sp>
        <p:nvSpPr>
          <p:cNvPr id="6" name="文本框 5">
            <a:extLst>
              <a:ext uri="{FF2B5EF4-FFF2-40B4-BE49-F238E27FC236}">
                <a16:creationId xmlns:a16="http://schemas.microsoft.com/office/drawing/2014/main" id="{40247D2D-0871-62D3-B871-EE73787CAFFA}"/>
              </a:ext>
            </a:extLst>
          </p:cNvPr>
          <p:cNvSpPr txBox="1"/>
          <p:nvPr/>
        </p:nvSpPr>
        <p:spPr>
          <a:xfrm>
            <a:off x="10258566" y="2132463"/>
            <a:ext cx="9667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a:latin typeface="Arial"/>
                <a:cs typeface="Arial"/>
              </a:rPr>
              <a:t>axle 2</a:t>
            </a:r>
            <a:endParaRPr lang="zh-CN" altLang="en-US"/>
          </a:p>
        </p:txBody>
      </p:sp>
      <p:sp>
        <p:nvSpPr>
          <p:cNvPr id="8" name="箭头: 左弧形 7">
            <a:extLst>
              <a:ext uri="{FF2B5EF4-FFF2-40B4-BE49-F238E27FC236}">
                <a16:creationId xmlns:a16="http://schemas.microsoft.com/office/drawing/2014/main" id="{199F6C41-E989-0CE9-0B04-4E0641B1DB8B}"/>
              </a:ext>
            </a:extLst>
          </p:cNvPr>
          <p:cNvSpPr/>
          <p:nvPr/>
        </p:nvSpPr>
        <p:spPr>
          <a:xfrm>
            <a:off x="8420127" y="2156202"/>
            <a:ext cx="233150" cy="466299"/>
          </a:xfrm>
          <a:prstGeom prst="curvedRightArrow">
            <a:avLst/>
          </a:prstGeom>
          <a:solidFill>
            <a:srgbClr val="ED7D3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箭头: 左弧形 8">
            <a:extLst>
              <a:ext uri="{FF2B5EF4-FFF2-40B4-BE49-F238E27FC236}">
                <a16:creationId xmlns:a16="http://schemas.microsoft.com/office/drawing/2014/main" id="{943DA460-545C-A971-2E7F-EDC784AA5F34}"/>
              </a:ext>
            </a:extLst>
          </p:cNvPr>
          <p:cNvSpPr/>
          <p:nvPr/>
        </p:nvSpPr>
        <p:spPr>
          <a:xfrm rot="4620000">
            <a:off x="9274702" y="1187647"/>
            <a:ext cx="187657" cy="386688"/>
          </a:xfrm>
          <a:prstGeom prst="curvedRightArrow">
            <a:avLst/>
          </a:prstGeom>
          <a:solidFill>
            <a:srgbClr val="ED7D3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灯片编号占位符 11">
            <a:extLst>
              <a:ext uri="{FF2B5EF4-FFF2-40B4-BE49-F238E27FC236}">
                <a16:creationId xmlns:a16="http://schemas.microsoft.com/office/drawing/2014/main" id="{4E45DCD2-26E0-10CF-8FC0-78C26CF2EFA5}"/>
              </a:ext>
            </a:extLst>
          </p:cNvPr>
          <p:cNvSpPr>
            <a:spLocks noGrp="1"/>
          </p:cNvSpPr>
          <p:nvPr>
            <p:ph type="sldNum" sz="quarter" idx="12"/>
          </p:nvPr>
        </p:nvSpPr>
        <p:spPr/>
        <p:txBody>
          <a:bodyPr/>
          <a:lstStyle/>
          <a:p>
            <a:pPr>
              <a:defRPr/>
            </a:pPr>
            <a:fld id="{A68DF897-BF7D-364E-94C4-DBD7D61CD3A9}" type="slidenum">
              <a:rPr lang="en-US" smtClean="0"/>
              <a:pPr>
                <a:defRPr/>
              </a:pPr>
              <a:t>27</a:t>
            </a:fld>
            <a:endParaRPr lang="en-US"/>
          </a:p>
        </p:txBody>
      </p:sp>
    </p:spTree>
    <p:extLst>
      <p:ext uri="{BB962C8B-B14F-4D97-AF65-F5344CB8AC3E}">
        <p14:creationId xmlns:p14="http://schemas.microsoft.com/office/powerpoint/2010/main" val="3878370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09" y="543972"/>
            <a:ext cx="11214379" cy="712233"/>
          </a:xfrm>
        </p:spPr>
        <p:txBody>
          <a:bodyPr/>
          <a:lstStyle/>
          <a:p>
            <a:r>
              <a:rPr lang="en-GB"/>
              <a:t>GitHub Documentation</a:t>
            </a:r>
          </a:p>
        </p:txBody>
      </p:sp>
      <p:sp>
        <p:nvSpPr>
          <p:cNvPr id="3" name="Text Placeholder 4" descr="Text">
            <a:extLst>
              <a:ext uri="{FF2B5EF4-FFF2-40B4-BE49-F238E27FC236}">
                <a16:creationId xmlns:a16="http://schemas.microsoft.com/office/drawing/2014/main" id="{05799F22-14A8-FED7-4C19-13B8ED8576FD}"/>
              </a:ext>
            </a:extLst>
          </p:cNvPr>
          <p:cNvSpPr txBox="1">
            <a:spLocks/>
          </p:cNvSpPr>
          <p:nvPr/>
        </p:nvSpPr>
        <p:spPr bwMode="auto">
          <a:xfrm>
            <a:off x="488809" y="1256205"/>
            <a:ext cx="11214379" cy="4120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altLang="zh-CN" sz="3600" b="1"/>
              <a:t>Environment Configuration</a:t>
            </a:r>
          </a:p>
          <a:p>
            <a:pPr>
              <a:lnSpc>
                <a:spcPct val="150000"/>
              </a:lnSpc>
            </a:pPr>
            <a:r>
              <a:rPr lang="en-US" altLang="zh-CN"/>
              <a:t>Docker Image</a:t>
            </a:r>
          </a:p>
          <a:p>
            <a:pPr marL="0" indent="0">
              <a:lnSpc>
                <a:spcPct val="150000"/>
              </a:lnSpc>
              <a:buFont typeface="Arial" panose="020B0604020202020204" pitchFamily="34" charset="0"/>
              <a:buNone/>
            </a:pPr>
            <a:r>
              <a:rPr lang="en-US" altLang="zh-CN" sz="3600" b="1"/>
              <a:t>README.md</a:t>
            </a:r>
          </a:p>
          <a:p>
            <a:pPr>
              <a:lnSpc>
                <a:spcPct val="150000"/>
              </a:lnSpc>
            </a:pPr>
            <a:r>
              <a:rPr lang="en-US" altLang="zh-CN"/>
              <a:t>Project Description</a:t>
            </a:r>
          </a:p>
          <a:p>
            <a:pPr>
              <a:lnSpc>
                <a:spcPct val="150000"/>
              </a:lnSpc>
            </a:pPr>
            <a:r>
              <a:rPr lang="en-US" altLang="zh-CN"/>
              <a:t>Running Tutorial</a:t>
            </a:r>
          </a:p>
          <a:p>
            <a:pPr>
              <a:lnSpc>
                <a:spcPct val="150000"/>
              </a:lnSpc>
            </a:pPr>
            <a:endParaRPr lang="en-US" altLang="zh-CN"/>
          </a:p>
        </p:txBody>
      </p:sp>
      <p:pic>
        <p:nvPicPr>
          <p:cNvPr id="5" name="图片 4">
            <a:extLst>
              <a:ext uri="{FF2B5EF4-FFF2-40B4-BE49-F238E27FC236}">
                <a16:creationId xmlns:a16="http://schemas.microsoft.com/office/drawing/2014/main" id="{6951A41B-EF79-6AA6-2F1B-B878960A11A7}"/>
              </a:ext>
            </a:extLst>
          </p:cNvPr>
          <p:cNvPicPr>
            <a:picLocks noChangeAspect="1"/>
          </p:cNvPicPr>
          <p:nvPr/>
        </p:nvPicPr>
        <p:blipFill rotWithShape="1">
          <a:blip r:embed="rId2"/>
          <a:srcRect r="49383"/>
          <a:stretch/>
        </p:blipFill>
        <p:spPr>
          <a:xfrm>
            <a:off x="2751667" y="2115078"/>
            <a:ext cx="694266" cy="714375"/>
          </a:xfrm>
          <a:prstGeom prst="rect">
            <a:avLst/>
          </a:prstGeom>
        </p:spPr>
      </p:pic>
      <p:pic>
        <p:nvPicPr>
          <p:cNvPr id="2" name="图片 1">
            <a:extLst>
              <a:ext uri="{FF2B5EF4-FFF2-40B4-BE49-F238E27FC236}">
                <a16:creationId xmlns:a16="http://schemas.microsoft.com/office/drawing/2014/main" id="{D8B729B2-06CF-CA1A-18E0-4D6EFFFFA177}"/>
              </a:ext>
            </a:extLst>
          </p:cNvPr>
          <p:cNvPicPr>
            <a:picLocks noChangeAspect="1"/>
          </p:cNvPicPr>
          <p:nvPr/>
        </p:nvPicPr>
        <p:blipFill rotWithShape="1">
          <a:blip r:embed="rId3"/>
          <a:srcRect l="1082" t="1358" b="2099"/>
          <a:stretch/>
        </p:blipFill>
        <p:spPr>
          <a:xfrm>
            <a:off x="488809" y="1109134"/>
            <a:ext cx="7044265" cy="5536973"/>
          </a:xfrm>
          <a:prstGeom prst="rect">
            <a:avLst/>
          </a:prstGeom>
        </p:spPr>
      </p:pic>
      <p:pic>
        <p:nvPicPr>
          <p:cNvPr id="12" name="图片 11">
            <a:extLst>
              <a:ext uri="{FF2B5EF4-FFF2-40B4-BE49-F238E27FC236}">
                <a16:creationId xmlns:a16="http://schemas.microsoft.com/office/drawing/2014/main" id="{27285AB0-D1FE-1043-E56D-DAE7F39BDBD6}"/>
              </a:ext>
            </a:extLst>
          </p:cNvPr>
          <p:cNvPicPr>
            <a:picLocks noChangeAspect="1"/>
          </p:cNvPicPr>
          <p:nvPr/>
        </p:nvPicPr>
        <p:blipFill rotWithShape="1">
          <a:blip r:embed="rId4"/>
          <a:srcRect l="13611" t="31993" r="32708" b="23256"/>
          <a:stretch/>
        </p:blipFill>
        <p:spPr>
          <a:xfrm>
            <a:off x="488809" y="1109134"/>
            <a:ext cx="11242628" cy="5037666"/>
          </a:xfrm>
          <a:prstGeom prst="rect">
            <a:avLst/>
          </a:prstGeom>
        </p:spPr>
      </p:pic>
      <p:sp>
        <p:nvSpPr>
          <p:cNvPr id="7" name="灯片编号占位符 6">
            <a:extLst>
              <a:ext uri="{FF2B5EF4-FFF2-40B4-BE49-F238E27FC236}">
                <a16:creationId xmlns:a16="http://schemas.microsoft.com/office/drawing/2014/main" id="{9A24E25E-0B5B-64C7-9216-1540B64906F2}"/>
              </a:ext>
            </a:extLst>
          </p:cNvPr>
          <p:cNvSpPr>
            <a:spLocks noGrp="1"/>
          </p:cNvSpPr>
          <p:nvPr>
            <p:ph type="sldNum" sz="quarter" idx="12"/>
          </p:nvPr>
        </p:nvSpPr>
        <p:spPr/>
        <p:txBody>
          <a:bodyPr/>
          <a:lstStyle/>
          <a:p>
            <a:pPr>
              <a:defRPr/>
            </a:pPr>
            <a:fld id="{A68DF897-BF7D-364E-94C4-DBD7D61CD3A9}" type="slidenum">
              <a:rPr lang="en-US" smtClean="0"/>
              <a:pPr>
                <a:defRPr/>
              </a:pPr>
              <a:t>28</a:t>
            </a:fld>
            <a:endParaRPr lang="en-US"/>
          </a:p>
        </p:txBody>
      </p:sp>
    </p:spTree>
    <p:extLst>
      <p:ext uri="{BB962C8B-B14F-4D97-AF65-F5344CB8AC3E}">
        <p14:creationId xmlns:p14="http://schemas.microsoft.com/office/powerpoint/2010/main" val="3927088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249368-13F7-AB16-2979-B25E00CC0180}"/>
              </a:ext>
            </a:extLst>
          </p:cNvPr>
          <p:cNvSpPr>
            <a:spLocks noGrp="1"/>
          </p:cNvSpPr>
          <p:nvPr>
            <p:ph type="title"/>
          </p:nvPr>
        </p:nvSpPr>
        <p:spPr>
          <a:xfrm>
            <a:off x="360000" y="899999"/>
            <a:ext cx="4923200" cy="2148002"/>
          </a:xfrm>
        </p:spPr>
        <p:txBody>
          <a:bodyPr wrap="square" anchor="t">
            <a:normAutofit fontScale="90000"/>
          </a:bodyPr>
          <a:lstStyle/>
          <a:p>
            <a:pPr algn="ctr"/>
            <a:r>
              <a:rPr lang="en-GB" altLang="zh-CN" sz="4900" b="1">
                <a:cs typeface="Arial"/>
              </a:rPr>
              <a:t>Learning More </a:t>
            </a:r>
            <a:br>
              <a:rPr lang="en-GB" altLang="zh-CN" sz="4900" b="1">
                <a:cs typeface="Arial"/>
              </a:rPr>
            </a:br>
            <a:r>
              <a:rPr lang="en-GB" altLang="zh-CN" sz="4900" b="1">
                <a:cs typeface="Arial"/>
              </a:rPr>
              <a:t>at Our GitHub Repository</a:t>
            </a:r>
            <a:br>
              <a:rPr lang="en-GB" altLang="zh-CN" sz="4400" b="1">
                <a:cs typeface="Arial"/>
              </a:rPr>
            </a:br>
            <a:br>
              <a:rPr lang="en-GB" altLang="zh-CN" sz="4400" b="1">
                <a:cs typeface="Arial"/>
              </a:rPr>
            </a:br>
            <a:endParaRPr lang="zh-CN" altLang="en-US" sz="4400" b="1" i="1">
              <a:cs typeface="Arial"/>
            </a:endParaRPr>
          </a:p>
        </p:txBody>
      </p:sp>
      <p:pic>
        <p:nvPicPr>
          <p:cNvPr id="4" name="图片 3" descr="QR 代码&#10;&#10;描述已自动生成">
            <a:extLst>
              <a:ext uri="{FF2B5EF4-FFF2-40B4-BE49-F238E27FC236}">
                <a16:creationId xmlns:a16="http://schemas.microsoft.com/office/drawing/2014/main" id="{2217853A-5D51-3CAA-996B-A2B0B9BCD0D7}"/>
              </a:ext>
            </a:extLst>
          </p:cNvPr>
          <p:cNvPicPr>
            <a:picLocks noChangeAspect="1"/>
          </p:cNvPicPr>
          <p:nvPr/>
        </p:nvPicPr>
        <p:blipFill rotWithShape="1">
          <a:blip r:embed="rId2"/>
          <a:srcRect l="3062" t="3571" r="3851" b="4601"/>
          <a:stretch/>
        </p:blipFill>
        <p:spPr>
          <a:xfrm>
            <a:off x="5494868" y="622301"/>
            <a:ext cx="6238260" cy="6200392"/>
          </a:xfrm>
          <a:prstGeom prst="rect">
            <a:avLst/>
          </a:prstGeom>
          <a:noFill/>
          <a:ln>
            <a:noFill/>
          </a:ln>
        </p:spPr>
      </p:pic>
      <p:sp>
        <p:nvSpPr>
          <p:cNvPr id="5" name="标题 1">
            <a:extLst>
              <a:ext uri="{FF2B5EF4-FFF2-40B4-BE49-F238E27FC236}">
                <a16:creationId xmlns:a16="http://schemas.microsoft.com/office/drawing/2014/main" id="{6CDD0C35-54BD-3DCD-8795-718A447B1E17}"/>
              </a:ext>
            </a:extLst>
          </p:cNvPr>
          <p:cNvSpPr txBox="1">
            <a:spLocks/>
          </p:cNvSpPr>
          <p:nvPr/>
        </p:nvSpPr>
        <p:spPr bwMode="auto">
          <a:xfrm>
            <a:off x="360000" y="3429000"/>
            <a:ext cx="4923200" cy="1464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normAutofit/>
          </a:bodyPr>
          <a:lstStyle>
            <a:lvl1pPr algn="l" rtl="0" eaLnBrk="1" fontAlgn="base" hangingPunct="1">
              <a:lnSpc>
                <a:spcPct val="90000"/>
              </a:lnSpc>
              <a:spcBef>
                <a:spcPct val="0"/>
              </a:spcBef>
              <a:spcAft>
                <a:spcPct val="0"/>
              </a:spcAft>
              <a:defRPr sz="3600" b="0" i="0" kern="1200" baseline="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defRPr>
            </a:lvl9pPr>
          </a:lstStyle>
          <a:p>
            <a:pPr algn="ctr"/>
            <a:r>
              <a:rPr lang="en-GB" altLang="zh-CN" sz="4400" i="1">
                <a:cs typeface="Arial"/>
              </a:rPr>
              <a:t>SCAN</a:t>
            </a:r>
            <a:br>
              <a:rPr lang="en-GB" altLang="zh-CN" sz="4400" i="1">
                <a:cs typeface="Arial"/>
              </a:rPr>
            </a:br>
            <a:r>
              <a:rPr lang="en-GB" altLang="zh-CN" sz="4400" i="1">
                <a:cs typeface="Arial"/>
              </a:rPr>
              <a:t>QR Code</a:t>
            </a:r>
            <a:endParaRPr lang="zh-CN" altLang="en-US" sz="4400" i="1">
              <a:cs typeface="Arial"/>
            </a:endParaRPr>
          </a:p>
        </p:txBody>
      </p:sp>
      <p:sp>
        <p:nvSpPr>
          <p:cNvPr id="6" name="灯片编号占位符 5">
            <a:extLst>
              <a:ext uri="{FF2B5EF4-FFF2-40B4-BE49-F238E27FC236}">
                <a16:creationId xmlns:a16="http://schemas.microsoft.com/office/drawing/2014/main" id="{0B72C48C-7ED6-BA11-25E9-8779DA416310}"/>
              </a:ext>
            </a:extLst>
          </p:cNvPr>
          <p:cNvSpPr>
            <a:spLocks noGrp="1"/>
          </p:cNvSpPr>
          <p:nvPr>
            <p:ph type="sldNum" sz="quarter" idx="12"/>
          </p:nvPr>
        </p:nvSpPr>
        <p:spPr/>
        <p:txBody>
          <a:bodyPr/>
          <a:lstStyle/>
          <a:p>
            <a:pPr>
              <a:defRPr/>
            </a:pPr>
            <a:fld id="{A68DF897-BF7D-364E-94C4-DBD7D61CD3A9}" type="slidenum">
              <a:rPr lang="en-US" smtClean="0"/>
              <a:pPr>
                <a:defRPr/>
              </a:pPr>
              <a:t>29</a:t>
            </a:fld>
            <a:endParaRPr lang="en-US"/>
          </a:p>
        </p:txBody>
      </p:sp>
    </p:spTree>
    <p:extLst>
      <p:ext uri="{BB962C8B-B14F-4D97-AF65-F5344CB8AC3E}">
        <p14:creationId xmlns:p14="http://schemas.microsoft.com/office/powerpoint/2010/main" val="1481653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10" y="899999"/>
            <a:ext cx="11214379" cy="712233"/>
          </a:xfrm>
        </p:spPr>
        <p:txBody>
          <a:bodyPr/>
          <a:lstStyle/>
          <a:p>
            <a:r>
              <a:rPr lang="en-GB"/>
              <a:t>Background - Literature Review</a:t>
            </a:r>
          </a:p>
        </p:txBody>
      </p:sp>
      <p:sp>
        <p:nvSpPr>
          <p:cNvPr id="5" name="Text Placeholder 4" descr="Text"/>
          <p:cNvSpPr>
            <a:spLocks noGrp="1"/>
          </p:cNvSpPr>
          <p:nvPr>
            <p:ph type="body" sz="quarter" idx="13"/>
          </p:nvPr>
        </p:nvSpPr>
        <p:spPr>
          <a:xfrm>
            <a:off x="488810" y="1892968"/>
            <a:ext cx="5166032" cy="4119032"/>
          </a:xfrm>
        </p:spPr>
        <p:txBody>
          <a:bodyPr/>
          <a:lstStyle/>
          <a:p>
            <a:pPr>
              <a:lnSpc>
                <a:spcPct val="150000"/>
              </a:lnSpc>
            </a:pPr>
            <a:r>
              <a:rPr lang="zh-CN" altLang="en-US">
                <a:cs typeface="Arial"/>
              </a:rPr>
              <a:t>Rigid-Joint Robots </a:t>
            </a:r>
            <a:r>
              <a:rPr lang="en-GB" altLang="zh-CN">
                <a:cs typeface="Arial"/>
              </a:rPr>
              <a:t>[1]</a:t>
            </a:r>
            <a:endParaRPr lang="zh-CN" altLang="en-US">
              <a:cs typeface="Arial"/>
            </a:endParaRPr>
          </a:p>
          <a:p>
            <a:pPr>
              <a:lnSpc>
                <a:spcPct val="150000"/>
              </a:lnSpc>
            </a:pPr>
            <a:endParaRPr lang="en-GB"/>
          </a:p>
        </p:txBody>
      </p:sp>
      <p:sp>
        <p:nvSpPr>
          <p:cNvPr id="2" name="Text Placeholder 4" descr="Text">
            <a:extLst>
              <a:ext uri="{FF2B5EF4-FFF2-40B4-BE49-F238E27FC236}">
                <a16:creationId xmlns:a16="http://schemas.microsoft.com/office/drawing/2014/main" id="{BF17D657-6435-FF24-0B5F-B713AC22308D}"/>
              </a:ext>
            </a:extLst>
          </p:cNvPr>
          <p:cNvSpPr txBox="1">
            <a:spLocks/>
          </p:cNvSpPr>
          <p:nvPr/>
        </p:nvSpPr>
        <p:spPr bwMode="auto">
          <a:xfrm>
            <a:off x="6537160" y="1892968"/>
            <a:ext cx="5166032" cy="4119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u="sng"/>
              <a:t>Continuum Robots</a:t>
            </a:r>
            <a:r>
              <a:rPr lang="zh-CN" altLang="en-US"/>
              <a:t> </a:t>
            </a:r>
            <a:r>
              <a:rPr lang="en-GB" altLang="zh-CN"/>
              <a:t>[2]</a:t>
            </a:r>
            <a:endParaRPr lang="zh-CN" altLang="en-US">
              <a:cs typeface="Arial"/>
            </a:endParaRPr>
          </a:p>
          <a:p>
            <a:pPr>
              <a:lnSpc>
                <a:spcPct val="150000"/>
              </a:lnSpc>
            </a:pPr>
            <a:endParaRPr lang="en-GB"/>
          </a:p>
        </p:txBody>
      </p:sp>
      <p:pic>
        <p:nvPicPr>
          <p:cNvPr id="3" name="图片 2" descr="图示&#10;&#10;已自动生成说明">
            <a:extLst>
              <a:ext uri="{FF2B5EF4-FFF2-40B4-BE49-F238E27FC236}">
                <a16:creationId xmlns:a16="http://schemas.microsoft.com/office/drawing/2014/main" id="{5BCFFAFE-75EF-672B-C4DF-B2F34EFD89DC}"/>
              </a:ext>
            </a:extLst>
          </p:cNvPr>
          <p:cNvPicPr>
            <a:picLocks noChangeAspect="1"/>
          </p:cNvPicPr>
          <p:nvPr/>
        </p:nvPicPr>
        <p:blipFill>
          <a:blip r:embed="rId4"/>
          <a:stretch>
            <a:fillRect/>
          </a:stretch>
        </p:blipFill>
        <p:spPr>
          <a:xfrm>
            <a:off x="866" y="2575878"/>
            <a:ext cx="3848099" cy="4282379"/>
          </a:xfrm>
          <a:prstGeom prst="rect">
            <a:avLst/>
          </a:prstGeom>
        </p:spPr>
      </p:pic>
      <p:pic>
        <p:nvPicPr>
          <p:cNvPr id="7" name="图片 6" descr="www.frontiersin.org">
            <a:extLst>
              <a:ext uri="{FF2B5EF4-FFF2-40B4-BE49-F238E27FC236}">
                <a16:creationId xmlns:a16="http://schemas.microsoft.com/office/drawing/2014/main" id="{13CC0CEA-093D-B99D-7677-706441C1649C}"/>
              </a:ext>
            </a:extLst>
          </p:cNvPr>
          <p:cNvPicPr>
            <a:picLocks noChangeAspect="1"/>
          </p:cNvPicPr>
          <p:nvPr/>
        </p:nvPicPr>
        <p:blipFill>
          <a:blip r:embed="rId5"/>
          <a:stretch>
            <a:fillRect/>
          </a:stretch>
        </p:blipFill>
        <p:spPr>
          <a:xfrm rot="10800000">
            <a:off x="6968260" y="3460692"/>
            <a:ext cx="2743200" cy="3398520"/>
          </a:xfrm>
          <a:prstGeom prst="rect">
            <a:avLst/>
          </a:prstGeom>
        </p:spPr>
      </p:pic>
      <p:sp>
        <p:nvSpPr>
          <p:cNvPr id="8" name="文本框 7">
            <a:extLst>
              <a:ext uri="{FF2B5EF4-FFF2-40B4-BE49-F238E27FC236}">
                <a16:creationId xmlns:a16="http://schemas.microsoft.com/office/drawing/2014/main" id="{8E4603B8-ABEC-7487-F135-4ABB6C66E057}"/>
              </a:ext>
            </a:extLst>
          </p:cNvPr>
          <p:cNvSpPr txBox="1"/>
          <p:nvPr/>
        </p:nvSpPr>
        <p:spPr>
          <a:xfrm>
            <a:off x="1371128" y="6333272"/>
            <a:ext cx="5166032" cy="7232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100">
                <a:latin typeface="+mn-lt"/>
                <a:cs typeface="Arial"/>
              </a:rPr>
              <a:t>[1] https://www.shadowrobot.com/news/how-does-a-robotic-manipulator-work/</a:t>
            </a:r>
            <a:endParaRPr lang="zh-CN" altLang="en-US"/>
          </a:p>
          <a:p>
            <a:r>
              <a:rPr lang="en-GB" altLang="zh-CN" sz="1200">
                <a:latin typeface="Calibri"/>
                <a:cs typeface="Calibri"/>
              </a:rPr>
              <a:t>[2] </a:t>
            </a:r>
            <a:r>
              <a:rPr lang="zh-CN" sz="1200">
                <a:latin typeface="Arial"/>
                <a:cs typeface="Arial"/>
              </a:rPr>
              <a:t>https://www.frontiersin.org/articles/10.3389/frobt.2020.630245/full</a:t>
            </a:r>
            <a:endParaRPr lang="zh-CN" sz="1200"/>
          </a:p>
          <a:p>
            <a:pPr algn="l"/>
            <a:endParaRPr lang="zh-CN" altLang="en-US">
              <a:cs typeface="Arial"/>
            </a:endParaRPr>
          </a:p>
        </p:txBody>
      </p:sp>
      <p:sp>
        <p:nvSpPr>
          <p:cNvPr id="9" name="灯片编号占位符 8">
            <a:extLst>
              <a:ext uri="{FF2B5EF4-FFF2-40B4-BE49-F238E27FC236}">
                <a16:creationId xmlns:a16="http://schemas.microsoft.com/office/drawing/2014/main" id="{3056CA22-0E3D-CD24-6BE3-BDBCB15B6AF6}"/>
              </a:ext>
            </a:extLst>
          </p:cNvPr>
          <p:cNvSpPr>
            <a:spLocks noGrp="1"/>
          </p:cNvSpPr>
          <p:nvPr>
            <p:ph type="sldNum" sz="quarter" idx="12"/>
          </p:nvPr>
        </p:nvSpPr>
        <p:spPr/>
        <p:txBody>
          <a:bodyPr/>
          <a:lstStyle/>
          <a:p>
            <a:pPr>
              <a:defRPr/>
            </a:pPr>
            <a:fld id="{A68DF897-BF7D-364E-94C4-DBD7D61CD3A9}" type="slidenum">
              <a:rPr lang="en-US" smtClean="0"/>
              <a:pPr>
                <a:defRPr/>
              </a:pPr>
              <a:t>3</a:t>
            </a:fld>
            <a:endParaRPr lang="en-US"/>
          </a:p>
        </p:txBody>
      </p:sp>
    </p:spTree>
    <p:custDataLst>
      <p:tags r:id="rId1"/>
    </p:custDataLst>
    <p:extLst>
      <p:ext uri="{BB962C8B-B14F-4D97-AF65-F5344CB8AC3E}">
        <p14:creationId xmlns:p14="http://schemas.microsoft.com/office/powerpoint/2010/main" val="2034239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2" grpId="0"/>
    </p:bldLst>
  </p:timing>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10" y="899999"/>
            <a:ext cx="11214379" cy="712233"/>
          </a:xfrm>
        </p:spPr>
        <p:txBody>
          <a:bodyPr/>
          <a:lstStyle/>
          <a:p>
            <a:r>
              <a:rPr lang="en-GB"/>
              <a:t>Background - Literature Review</a:t>
            </a:r>
          </a:p>
        </p:txBody>
      </p:sp>
      <p:sp>
        <p:nvSpPr>
          <p:cNvPr id="5" name="Text Placeholder 4" descr="Text"/>
          <p:cNvSpPr>
            <a:spLocks noGrp="1"/>
          </p:cNvSpPr>
          <p:nvPr>
            <p:ph type="body" sz="quarter" idx="13"/>
          </p:nvPr>
        </p:nvSpPr>
        <p:spPr>
          <a:xfrm>
            <a:off x="488810" y="1511968"/>
            <a:ext cx="5166032" cy="4119032"/>
          </a:xfrm>
        </p:spPr>
        <p:txBody>
          <a:bodyPr/>
          <a:lstStyle/>
          <a:p>
            <a:pPr marL="0" indent="0">
              <a:lnSpc>
                <a:spcPct val="150000"/>
              </a:lnSpc>
              <a:buNone/>
            </a:pPr>
            <a:endParaRPr lang="zh-CN" altLang="en-US"/>
          </a:p>
          <a:p>
            <a:pPr>
              <a:lnSpc>
                <a:spcPct val="150000"/>
              </a:lnSpc>
            </a:pPr>
            <a:r>
              <a:rPr lang="zh-CN" altLang="en-US"/>
              <a:t>Light-weight, flexible, adaptive to complex environments</a:t>
            </a:r>
            <a:endParaRPr lang="zh-CN" altLang="en-US">
              <a:cs typeface="Arial"/>
            </a:endParaRPr>
          </a:p>
          <a:p>
            <a:pPr>
              <a:lnSpc>
                <a:spcPct val="150000"/>
              </a:lnSpc>
            </a:pPr>
            <a:r>
              <a:rPr lang="zh-CN" altLang="en-US"/>
              <a:t>Widely applied in:</a:t>
            </a:r>
            <a:endParaRPr lang="en-US" altLang="zh-CN"/>
          </a:p>
          <a:p>
            <a:pPr marL="0" indent="0">
              <a:lnSpc>
                <a:spcPct val="150000"/>
              </a:lnSpc>
              <a:buNone/>
            </a:pPr>
            <a:r>
              <a:rPr lang="zh-CN" altLang="en-US"/>
              <a:t>   - Surgical operations</a:t>
            </a:r>
          </a:p>
          <a:p>
            <a:pPr marL="0" indent="0">
              <a:lnSpc>
                <a:spcPct val="150000"/>
              </a:lnSpc>
              <a:buNone/>
            </a:pPr>
            <a:r>
              <a:rPr lang="zh-CN" altLang="en-US">
                <a:cs typeface="Arial"/>
              </a:rPr>
              <a:t>   - Search and rescue</a:t>
            </a:r>
          </a:p>
        </p:txBody>
      </p:sp>
      <p:sp>
        <p:nvSpPr>
          <p:cNvPr id="2" name="Text Placeholder 4" descr="Text">
            <a:extLst>
              <a:ext uri="{FF2B5EF4-FFF2-40B4-BE49-F238E27FC236}">
                <a16:creationId xmlns:a16="http://schemas.microsoft.com/office/drawing/2014/main" id="{BF17D657-6435-FF24-0B5F-B713AC22308D}"/>
              </a:ext>
            </a:extLst>
          </p:cNvPr>
          <p:cNvSpPr txBox="1">
            <a:spLocks/>
          </p:cNvSpPr>
          <p:nvPr/>
        </p:nvSpPr>
        <p:spPr bwMode="auto">
          <a:xfrm>
            <a:off x="6537160" y="1892968"/>
            <a:ext cx="5166032" cy="4119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25425" marR="0" indent="-225425" algn="l" defTabSz="914400" rtl="0" eaLnBrk="1" fontAlgn="base" latinLnBrk="0" hangingPunct="1">
              <a:lnSpc>
                <a:spcPct val="90000"/>
              </a:lnSpc>
              <a:spcBef>
                <a:spcPts val="1000"/>
              </a:spcBef>
              <a:spcAft>
                <a:spcPct val="0"/>
              </a:spcAft>
              <a:buClrTx/>
              <a:buSzTx/>
              <a:buFont typeface="Arial" panose="020B0604020202020204" pitchFamily="34" charset="0"/>
              <a:buChar char="•"/>
              <a:tabLst/>
              <a:defRPr sz="2400" kern="1200" baseline="0">
                <a:solidFill>
                  <a:schemeClr val="tx1"/>
                </a:solidFill>
                <a:latin typeface="+mn-lt"/>
                <a:ea typeface="+mn-ea"/>
                <a:cs typeface="+mn-cs"/>
              </a:defRPr>
            </a:lvl1pPr>
            <a:lvl2pPr marL="222250" indent="-222250" algn="l" rtl="0" eaLnBrk="1" fontAlgn="base" hangingPunct="1">
              <a:lnSpc>
                <a:spcPct val="100000"/>
              </a:lnSpc>
              <a:spcBef>
                <a:spcPts val="0"/>
              </a:spcBef>
              <a:spcAft>
                <a:spcPct val="0"/>
              </a:spcAft>
              <a:buSzPct val="80000"/>
              <a:buFont typeface="Arial" panose="020B0604020202020204" pitchFamily="34" charset="0"/>
              <a:buChar char="•"/>
              <a:tabLst/>
              <a:defRPr sz="2400" kern="1200">
                <a:solidFill>
                  <a:schemeClr val="tx1"/>
                </a:solidFill>
                <a:latin typeface="+mn-lt"/>
                <a:ea typeface="+mn-ea"/>
                <a:cs typeface="+mn-cs"/>
              </a:defRPr>
            </a:lvl2pPr>
            <a:lvl3pPr marL="222250" indent="-211138" algn="l" rtl="0" eaLnBrk="1" fontAlgn="base" hangingPunct="1">
              <a:lnSpc>
                <a:spcPct val="100000"/>
              </a:lnSpc>
              <a:spcBef>
                <a:spcPts val="500"/>
              </a:spcBef>
              <a:spcAft>
                <a:spcPct val="0"/>
              </a:spcAft>
              <a:buSzPct val="80000"/>
              <a:buFont typeface="Arial" panose="020B0604020202020204" pitchFamily="34" charset="0"/>
              <a:buChar char="•"/>
              <a:tabLst/>
              <a:defRPr sz="1800" kern="1200" baseline="0">
                <a:solidFill>
                  <a:schemeClr val="tx1"/>
                </a:solidFill>
                <a:latin typeface="+mn-lt"/>
                <a:ea typeface="+mn-ea"/>
                <a:cs typeface="+mn-cs"/>
              </a:defRPr>
            </a:lvl3pPr>
            <a:lvl4pPr marL="11112" marR="0" indent="0" algn="l" defTabSz="914400" rtl="0" eaLnBrk="1" fontAlgn="base" latinLnBrk="0" hangingPunct="1">
              <a:lnSpc>
                <a:spcPct val="100000"/>
              </a:lnSpc>
              <a:spcBef>
                <a:spcPts val="500"/>
              </a:spcBef>
              <a:spcAft>
                <a:spcPct val="0"/>
              </a:spcAft>
              <a:buClrTx/>
              <a:buSzPct val="80000"/>
              <a:buFont typeface="Arial" panose="020B0604020202020204" pitchFamily="34" charset="0"/>
              <a:buNone/>
              <a:tabLst/>
              <a:defRPr kern="1200">
                <a:solidFill>
                  <a:schemeClr val="tx1"/>
                </a:solidFill>
                <a:latin typeface="+mn-lt"/>
                <a:ea typeface="+mn-ea"/>
                <a:cs typeface="+mn-cs"/>
              </a:defRPr>
            </a:lvl4pPr>
            <a:lvl5pPr marL="180975" marR="0" indent="-180975" algn="l" defTabSz="914400" rtl="0" eaLnBrk="1" fontAlgn="base" latinLnBrk="0" hangingPunct="1">
              <a:lnSpc>
                <a:spcPct val="100000"/>
              </a:lnSpc>
              <a:spcBef>
                <a:spcPts val="500"/>
              </a:spcBef>
              <a:spcAft>
                <a:spcPct val="0"/>
              </a:spcAft>
              <a:buClrTx/>
              <a:buSzPct val="80000"/>
              <a:buFont typeface="Arial" panose="020B0604020202020204" pitchFamily="34" charset="0"/>
              <a:buChar char="•"/>
              <a:tabLst/>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altLang="en-US">
              <a:cs typeface="Arial"/>
            </a:endParaRPr>
          </a:p>
          <a:p>
            <a:pPr>
              <a:lnSpc>
                <a:spcPct val="150000"/>
              </a:lnSpc>
            </a:pPr>
            <a:endParaRPr lang="en-GB"/>
          </a:p>
        </p:txBody>
      </p:sp>
      <p:pic>
        <p:nvPicPr>
          <p:cNvPr id="6" name="图片 5" descr="图片包含 人, 男人, 病房, 女人&#10;&#10;已自动生成说明">
            <a:extLst>
              <a:ext uri="{FF2B5EF4-FFF2-40B4-BE49-F238E27FC236}">
                <a16:creationId xmlns:a16="http://schemas.microsoft.com/office/drawing/2014/main" id="{930C7BEA-067F-E141-7EA2-B3AD3BD3E498}"/>
              </a:ext>
            </a:extLst>
          </p:cNvPr>
          <p:cNvPicPr>
            <a:picLocks noChangeAspect="1"/>
          </p:cNvPicPr>
          <p:nvPr/>
        </p:nvPicPr>
        <p:blipFill>
          <a:blip r:embed="rId3"/>
          <a:stretch>
            <a:fillRect/>
          </a:stretch>
        </p:blipFill>
        <p:spPr>
          <a:xfrm>
            <a:off x="7381875" y="2276475"/>
            <a:ext cx="3352800" cy="3352800"/>
          </a:xfrm>
          <a:prstGeom prst="rect">
            <a:avLst/>
          </a:prstGeom>
        </p:spPr>
      </p:pic>
      <p:sp>
        <p:nvSpPr>
          <p:cNvPr id="7" name="灯片编号占位符 6">
            <a:extLst>
              <a:ext uri="{FF2B5EF4-FFF2-40B4-BE49-F238E27FC236}">
                <a16:creationId xmlns:a16="http://schemas.microsoft.com/office/drawing/2014/main" id="{0839800C-5EB9-3832-6048-FD8B10A91659}"/>
              </a:ext>
            </a:extLst>
          </p:cNvPr>
          <p:cNvSpPr>
            <a:spLocks noGrp="1"/>
          </p:cNvSpPr>
          <p:nvPr>
            <p:ph type="sldNum" sz="quarter" idx="12"/>
          </p:nvPr>
        </p:nvSpPr>
        <p:spPr/>
        <p:txBody>
          <a:bodyPr/>
          <a:lstStyle/>
          <a:p>
            <a:pPr>
              <a:defRPr/>
            </a:pPr>
            <a:fld id="{A68DF897-BF7D-364E-94C4-DBD7D61CD3A9}" type="slidenum">
              <a:rPr lang="en-US" smtClean="0"/>
              <a:pPr>
                <a:defRPr/>
              </a:pPr>
              <a:t>4</a:t>
            </a:fld>
            <a:endParaRPr lang="en-US"/>
          </a:p>
        </p:txBody>
      </p:sp>
    </p:spTree>
    <p:extLst>
      <p:ext uri="{BB962C8B-B14F-4D97-AF65-F5344CB8AC3E}">
        <p14:creationId xmlns:p14="http://schemas.microsoft.com/office/powerpoint/2010/main" val="1544974347"/>
      </p:ext>
    </p:extLst>
  </p:cSld>
  <p:clrMapOvr>
    <a:masterClrMapping/>
  </p:clrMapOvr>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10" y="899999"/>
            <a:ext cx="11214379" cy="712233"/>
          </a:xfrm>
        </p:spPr>
        <p:txBody>
          <a:bodyPr/>
          <a:lstStyle/>
          <a:p>
            <a:r>
              <a:rPr lang="en-GB"/>
              <a:t>Background - Objective</a:t>
            </a:r>
          </a:p>
        </p:txBody>
      </p:sp>
      <p:sp>
        <p:nvSpPr>
          <p:cNvPr id="5" name="Text Placeholder 4" descr="Text"/>
          <p:cNvSpPr>
            <a:spLocks noGrp="1"/>
          </p:cNvSpPr>
          <p:nvPr>
            <p:ph type="body" sz="quarter" idx="13"/>
          </p:nvPr>
        </p:nvSpPr>
        <p:spPr>
          <a:xfrm>
            <a:off x="488810" y="1892968"/>
            <a:ext cx="10439064" cy="1975384"/>
          </a:xfrm>
        </p:spPr>
        <p:txBody>
          <a:bodyPr/>
          <a:lstStyle/>
          <a:p>
            <a:pPr>
              <a:lnSpc>
                <a:spcPct val="150000"/>
              </a:lnSpc>
            </a:pPr>
            <a:r>
              <a:rPr lang="en-US" altLang="zh-CN"/>
              <a:t>Develop a light-weight, fishbone-structured </a:t>
            </a:r>
            <a:r>
              <a:rPr lang="en-US" altLang="zh-CN" u="sng"/>
              <a:t>continuum robotic platform</a:t>
            </a:r>
            <a:r>
              <a:rPr lang="en-US" altLang="zh-CN"/>
              <a:t> for precise manipulation of an </a:t>
            </a:r>
            <a:r>
              <a:rPr lang="en-US"/>
              <a:t>ultrasonic transducer which can reach any point in a cubic working region of 300x300x300mm. The project starts on 16th October, 2023, and ends on 14th March, 2024.</a:t>
            </a:r>
            <a:endParaRPr lang="en-GB" altLang="zh-CN"/>
          </a:p>
        </p:txBody>
      </p:sp>
      <p:sp>
        <p:nvSpPr>
          <p:cNvPr id="3" name="灯片编号占位符 2">
            <a:extLst>
              <a:ext uri="{FF2B5EF4-FFF2-40B4-BE49-F238E27FC236}">
                <a16:creationId xmlns:a16="http://schemas.microsoft.com/office/drawing/2014/main" id="{F1E4F84C-41CC-8AD4-6A14-7CBC72C42BD0}"/>
              </a:ext>
            </a:extLst>
          </p:cNvPr>
          <p:cNvSpPr>
            <a:spLocks noGrp="1"/>
          </p:cNvSpPr>
          <p:nvPr>
            <p:ph type="sldNum" sz="quarter" idx="12"/>
          </p:nvPr>
        </p:nvSpPr>
        <p:spPr/>
        <p:txBody>
          <a:bodyPr/>
          <a:lstStyle/>
          <a:p>
            <a:pPr>
              <a:defRPr/>
            </a:pPr>
            <a:fld id="{A68DF897-BF7D-364E-94C4-DBD7D61CD3A9}" type="slidenum">
              <a:rPr lang="en-US" smtClean="0"/>
              <a:pPr>
                <a:defRPr/>
              </a:pPr>
              <a:t>5</a:t>
            </a:fld>
            <a:endParaRPr lang="en-US"/>
          </a:p>
        </p:txBody>
      </p:sp>
    </p:spTree>
    <p:extLst>
      <p:ext uri="{BB962C8B-B14F-4D97-AF65-F5344CB8AC3E}">
        <p14:creationId xmlns:p14="http://schemas.microsoft.com/office/powerpoint/2010/main" val="21807118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Heading"/>
          <p:cNvSpPr>
            <a:spLocks noGrp="1"/>
          </p:cNvSpPr>
          <p:nvPr>
            <p:ph type="title"/>
          </p:nvPr>
        </p:nvSpPr>
        <p:spPr>
          <a:xfrm>
            <a:off x="488810" y="900000"/>
            <a:ext cx="11214379" cy="844134"/>
          </a:xfrm>
        </p:spPr>
        <p:txBody>
          <a:bodyPr/>
          <a:lstStyle/>
          <a:p>
            <a:r>
              <a:rPr lang="en-GB"/>
              <a:t>Project Planning</a:t>
            </a:r>
          </a:p>
        </p:txBody>
      </p:sp>
      <p:sp>
        <p:nvSpPr>
          <p:cNvPr id="2" name="Text Placeholder 4" descr="Text">
            <a:extLst>
              <a:ext uri="{FF2B5EF4-FFF2-40B4-BE49-F238E27FC236}">
                <a16:creationId xmlns:a16="http://schemas.microsoft.com/office/drawing/2014/main" id="{B0B56499-7969-7A02-49FA-4BD12AF033FC}"/>
              </a:ext>
            </a:extLst>
          </p:cNvPr>
          <p:cNvSpPr>
            <a:spLocks noGrp="1"/>
          </p:cNvSpPr>
          <p:nvPr>
            <p:ph type="body" sz="quarter" idx="13"/>
          </p:nvPr>
        </p:nvSpPr>
        <p:spPr>
          <a:xfrm>
            <a:off x="488810" y="1892968"/>
            <a:ext cx="10439064" cy="3568032"/>
          </a:xfrm>
        </p:spPr>
        <p:txBody>
          <a:bodyPr/>
          <a:lstStyle/>
          <a:p>
            <a:pPr marL="0" indent="0">
              <a:lnSpc>
                <a:spcPct val="150000"/>
              </a:lnSpc>
              <a:buNone/>
            </a:pPr>
            <a:r>
              <a:rPr lang="en-US" altLang="zh-CN" sz="2800" b="1"/>
              <a:t>GitHub Workflow</a:t>
            </a:r>
          </a:p>
          <a:p>
            <a:pPr marL="0" indent="0">
              <a:lnSpc>
                <a:spcPct val="100000"/>
              </a:lnSpc>
              <a:buNone/>
            </a:pPr>
            <a:r>
              <a:rPr lang="en-GB" altLang="zh-CN" sz="2800" b="1"/>
              <a:t>Gantt Chart Updating</a:t>
            </a:r>
          </a:p>
          <a:p>
            <a:pPr>
              <a:lnSpc>
                <a:spcPct val="100000"/>
              </a:lnSpc>
            </a:pPr>
            <a:r>
              <a:rPr lang="en-GB" altLang="zh-CN"/>
              <a:t>P</a:t>
            </a:r>
            <a:r>
              <a:rPr lang="en-US" altLang="zh-CN" err="1"/>
              <a:t>revious</a:t>
            </a:r>
            <a:r>
              <a:rPr lang="en-US" altLang="zh-CN"/>
              <a:t> Gantt Chart</a:t>
            </a:r>
            <a:endParaRPr lang="en-GB" altLang="zh-CN"/>
          </a:p>
          <a:p>
            <a:pPr>
              <a:lnSpc>
                <a:spcPct val="100000"/>
              </a:lnSpc>
            </a:pPr>
            <a:r>
              <a:rPr lang="en-US"/>
              <a:t>Current Gantt Chart</a:t>
            </a:r>
          </a:p>
        </p:txBody>
      </p:sp>
      <p:grpSp>
        <p:nvGrpSpPr>
          <p:cNvPr id="3" name="组合 2">
            <a:extLst>
              <a:ext uri="{FF2B5EF4-FFF2-40B4-BE49-F238E27FC236}">
                <a16:creationId xmlns:a16="http://schemas.microsoft.com/office/drawing/2014/main" id="{2F1C4F85-F3CF-B6F2-9B0D-F56D0672FC65}"/>
              </a:ext>
            </a:extLst>
          </p:cNvPr>
          <p:cNvGrpSpPr/>
          <p:nvPr/>
        </p:nvGrpSpPr>
        <p:grpSpPr>
          <a:xfrm>
            <a:off x="5683704" y="900000"/>
            <a:ext cx="6269208" cy="5720080"/>
            <a:chOff x="5683704" y="900000"/>
            <a:chExt cx="6269208" cy="5720080"/>
          </a:xfrm>
        </p:grpSpPr>
        <p:pic>
          <p:nvPicPr>
            <p:cNvPr id="12" name="图片 11">
              <a:extLst>
                <a:ext uri="{FF2B5EF4-FFF2-40B4-BE49-F238E27FC236}">
                  <a16:creationId xmlns:a16="http://schemas.microsoft.com/office/drawing/2014/main" id="{B8BEB145-CC54-B5B1-CE59-68F005E9426C}"/>
                </a:ext>
              </a:extLst>
            </p:cNvPr>
            <p:cNvPicPr>
              <a:picLocks noChangeAspect="1"/>
            </p:cNvPicPr>
            <p:nvPr/>
          </p:nvPicPr>
          <p:blipFill rotWithShape="1">
            <a:blip r:embed="rId3"/>
            <a:srcRect l="1917" t="1860" r="59666" b="1240"/>
            <a:stretch/>
          </p:blipFill>
          <p:spPr>
            <a:xfrm>
              <a:off x="5683704" y="900000"/>
              <a:ext cx="4219131" cy="5720080"/>
            </a:xfrm>
            <a:prstGeom prst="rect">
              <a:avLst/>
            </a:prstGeom>
          </p:spPr>
        </p:pic>
        <p:pic>
          <p:nvPicPr>
            <p:cNvPr id="13" name="图片 12">
              <a:extLst>
                <a:ext uri="{FF2B5EF4-FFF2-40B4-BE49-F238E27FC236}">
                  <a16:creationId xmlns:a16="http://schemas.microsoft.com/office/drawing/2014/main" id="{BC813053-DD50-D211-0522-DC30C017BF3A}"/>
                </a:ext>
              </a:extLst>
            </p:cNvPr>
            <p:cNvPicPr>
              <a:picLocks noChangeAspect="1"/>
            </p:cNvPicPr>
            <p:nvPr/>
          </p:nvPicPr>
          <p:blipFill rotWithShape="1">
            <a:blip r:embed="rId3"/>
            <a:srcRect l="78752" t="1860" r="2581" b="1240"/>
            <a:stretch/>
          </p:blipFill>
          <p:spPr>
            <a:xfrm>
              <a:off x="9902835" y="900000"/>
              <a:ext cx="2050077" cy="5720080"/>
            </a:xfrm>
            <a:prstGeom prst="rect">
              <a:avLst/>
            </a:prstGeom>
          </p:spPr>
        </p:pic>
      </p:grpSp>
      <p:pic>
        <p:nvPicPr>
          <p:cNvPr id="6" name="图片 5">
            <a:extLst>
              <a:ext uri="{FF2B5EF4-FFF2-40B4-BE49-F238E27FC236}">
                <a16:creationId xmlns:a16="http://schemas.microsoft.com/office/drawing/2014/main" id="{4A32A908-C1D0-EE9E-A37E-B05424EA606B}"/>
              </a:ext>
            </a:extLst>
          </p:cNvPr>
          <p:cNvPicPr>
            <a:picLocks noChangeAspect="1"/>
          </p:cNvPicPr>
          <p:nvPr/>
        </p:nvPicPr>
        <p:blipFill rotWithShape="1">
          <a:blip r:embed="rId4"/>
          <a:srcRect t="3058"/>
          <a:stretch/>
        </p:blipFill>
        <p:spPr>
          <a:xfrm>
            <a:off x="987232" y="550333"/>
            <a:ext cx="10217536" cy="6147120"/>
          </a:xfrm>
          <a:prstGeom prst="rect">
            <a:avLst/>
          </a:prstGeom>
        </p:spPr>
      </p:pic>
      <p:pic>
        <p:nvPicPr>
          <p:cNvPr id="5" name="图片 4">
            <a:extLst>
              <a:ext uri="{FF2B5EF4-FFF2-40B4-BE49-F238E27FC236}">
                <a16:creationId xmlns:a16="http://schemas.microsoft.com/office/drawing/2014/main" id="{9B386DB0-227C-E835-D68F-BD4D97D2A442}"/>
              </a:ext>
            </a:extLst>
          </p:cNvPr>
          <p:cNvPicPr>
            <a:picLocks noChangeAspect="1"/>
          </p:cNvPicPr>
          <p:nvPr/>
        </p:nvPicPr>
        <p:blipFill rotWithShape="1">
          <a:blip r:embed="rId5"/>
          <a:srcRect b="36556"/>
          <a:stretch/>
        </p:blipFill>
        <p:spPr>
          <a:xfrm>
            <a:off x="269902" y="663834"/>
            <a:ext cx="11652195" cy="5530332"/>
          </a:xfrm>
          <a:prstGeom prst="rect">
            <a:avLst/>
          </a:prstGeom>
        </p:spPr>
      </p:pic>
      <p:sp>
        <p:nvSpPr>
          <p:cNvPr id="8" name="灯片编号占位符 7">
            <a:extLst>
              <a:ext uri="{FF2B5EF4-FFF2-40B4-BE49-F238E27FC236}">
                <a16:creationId xmlns:a16="http://schemas.microsoft.com/office/drawing/2014/main" id="{BBE12F42-6B23-A961-5937-E5F9E6739C3D}"/>
              </a:ext>
            </a:extLst>
          </p:cNvPr>
          <p:cNvSpPr>
            <a:spLocks noGrp="1"/>
          </p:cNvSpPr>
          <p:nvPr>
            <p:ph type="sldNum" sz="quarter" idx="12"/>
          </p:nvPr>
        </p:nvSpPr>
        <p:spPr/>
        <p:txBody>
          <a:bodyPr/>
          <a:lstStyle/>
          <a:p>
            <a:pPr>
              <a:defRPr/>
            </a:pPr>
            <a:fld id="{A68DF897-BF7D-364E-94C4-DBD7D61CD3A9}" type="slidenum">
              <a:rPr lang="en-US" smtClean="0"/>
              <a:pPr>
                <a:defRPr/>
              </a:pPr>
              <a:t>6</a:t>
            </a:fld>
            <a:endParaRPr lang="en-US"/>
          </a:p>
        </p:txBody>
      </p:sp>
    </p:spTree>
    <p:custDataLst>
      <p:tags r:id="rId1"/>
    </p:custDataLst>
    <p:extLst>
      <p:ext uri="{BB962C8B-B14F-4D97-AF65-F5344CB8AC3E}">
        <p14:creationId xmlns:p14="http://schemas.microsoft.com/office/powerpoint/2010/main" val="2175831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5"/>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descr="Text"/>
          <p:cNvSpPr>
            <a:spLocks noGrp="1"/>
          </p:cNvSpPr>
          <p:nvPr>
            <p:ph type="body" sz="quarter" idx="13"/>
          </p:nvPr>
        </p:nvSpPr>
        <p:spPr>
          <a:xfrm>
            <a:off x="252468" y="1092088"/>
            <a:ext cx="4731384" cy="5225373"/>
          </a:xfrm>
        </p:spPr>
        <p:txBody>
          <a:bodyPr/>
          <a:lstStyle/>
          <a:p>
            <a:pPr marL="0" indent="0">
              <a:lnSpc>
                <a:spcPct val="100000"/>
              </a:lnSpc>
              <a:buNone/>
            </a:pPr>
            <a:r>
              <a:rPr lang="en-US" altLang="zh-CN" sz="3600" b="1">
                <a:cs typeface="Arial"/>
              </a:rPr>
              <a:t>Structure</a:t>
            </a:r>
          </a:p>
          <a:p>
            <a:pPr marL="0" indent="0">
              <a:lnSpc>
                <a:spcPct val="100000"/>
              </a:lnSpc>
              <a:buNone/>
            </a:pPr>
            <a:endParaRPr lang="en-GB" altLang="zh-CN" sz="1800">
              <a:latin typeface="Arial"/>
              <a:cs typeface="Arial"/>
            </a:endParaRPr>
          </a:p>
          <a:p>
            <a:pPr>
              <a:lnSpc>
                <a:spcPct val="100000"/>
              </a:lnSpc>
            </a:pPr>
            <a:r>
              <a:rPr lang="en-GB" sz="2800" b="1">
                <a:latin typeface="Arial"/>
                <a:cs typeface="Arial"/>
              </a:rPr>
              <a:t>Parameters</a:t>
            </a:r>
          </a:p>
          <a:p>
            <a:pPr>
              <a:lnSpc>
                <a:spcPct val="100000"/>
              </a:lnSpc>
              <a:buFont typeface="Courier New" panose="02070309020205020404" pitchFamily="49" charset="0"/>
              <a:buChar char="o"/>
            </a:pPr>
            <a:r>
              <a:rPr lang="en-GB" sz="1800">
                <a:latin typeface="Arial"/>
                <a:cs typeface="Arial"/>
              </a:rPr>
              <a:t>Overall Length ------</a:t>
            </a:r>
            <a:r>
              <a:rPr lang="en-US" sz="1800">
                <a:latin typeface="Arial"/>
                <a:cs typeface="Arial"/>
              </a:rPr>
              <a:t>---------</a:t>
            </a:r>
            <a:r>
              <a:rPr lang="en-GB" sz="1800">
                <a:latin typeface="Arial"/>
                <a:cs typeface="Arial"/>
              </a:rPr>
              <a:t>-----</a:t>
            </a:r>
            <a:r>
              <a:rPr lang="en-US" sz="1800">
                <a:latin typeface="Arial"/>
                <a:cs typeface="Arial"/>
              </a:rPr>
              <a:t>----</a:t>
            </a:r>
            <a:r>
              <a:rPr lang="en-GB" sz="1800">
                <a:latin typeface="Arial"/>
                <a:cs typeface="Arial"/>
              </a:rPr>
              <a:t>-- 675mm</a:t>
            </a:r>
          </a:p>
          <a:p>
            <a:pPr>
              <a:lnSpc>
                <a:spcPct val="100000"/>
              </a:lnSpc>
              <a:buFont typeface="Courier New" panose="02070309020205020404" pitchFamily="49" charset="0"/>
              <a:buChar char="o"/>
            </a:pPr>
            <a:r>
              <a:rPr lang="en-GB" sz="1800">
                <a:latin typeface="Arial"/>
                <a:cs typeface="Arial"/>
              </a:rPr>
              <a:t>Horizontal envelope Diameter</a:t>
            </a:r>
            <a:r>
              <a:rPr lang="zh-CN" sz="1800">
                <a:latin typeface="Arial"/>
                <a:cs typeface="Arial"/>
              </a:rPr>
              <a:t> </a:t>
            </a:r>
            <a:r>
              <a:rPr lang="en-GB" sz="1800">
                <a:latin typeface="Arial"/>
                <a:cs typeface="Arial"/>
              </a:rPr>
              <a:t>------</a:t>
            </a:r>
            <a:r>
              <a:rPr lang="en-US" sz="1800">
                <a:latin typeface="Arial"/>
                <a:cs typeface="Arial"/>
              </a:rPr>
              <a:t>-</a:t>
            </a:r>
            <a:r>
              <a:rPr lang="en-GB" sz="1800">
                <a:latin typeface="Arial"/>
                <a:cs typeface="Arial"/>
              </a:rPr>
              <a:t>- 4</a:t>
            </a:r>
            <a:r>
              <a:rPr lang="en-US" sz="1800">
                <a:latin typeface="Arial"/>
                <a:cs typeface="Arial"/>
              </a:rPr>
              <a:t>0</a:t>
            </a:r>
            <a:r>
              <a:rPr lang="en-GB" sz="1800">
                <a:latin typeface="Arial"/>
                <a:cs typeface="Arial"/>
              </a:rPr>
              <a:t>mm </a:t>
            </a:r>
          </a:p>
          <a:p>
            <a:pPr>
              <a:lnSpc>
                <a:spcPct val="100000"/>
              </a:lnSpc>
              <a:buFont typeface="Courier New" panose="02070309020205020404" pitchFamily="49" charset="0"/>
              <a:buChar char="o"/>
            </a:pPr>
            <a:r>
              <a:rPr lang="en-GB" sz="1800">
                <a:latin typeface="Arial"/>
                <a:cs typeface="Arial"/>
              </a:rPr>
              <a:t>Cross</a:t>
            </a:r>
            <a:r>
              <a:rPr lang="en-US" sz="1800">
                <a:latin typeface="Arial"/>
                <a:cs typeface="Arial"/>
              </a:rPr>
              <a:t>-shaped sheets</a:t>
            </a:r>
            <a:r>
              <a:rPr lang="en-GB" sz="1800">
                <a:latin typeface="Arial"/>
                <a:cs typeface="Arial"/>
              </a:rPr>
              <a:t> Thickness -----1.5mm</a:t>
            </a:r>
          </a:p>
          <a:p>
            <a:pPr>
              <a:lnSpc>
                <a:spcPct val="100000"/>
              </a:lnSpc>
              <a:buFont typeface="Courier New" panose="02070309020205020404" pitchFamily="49" charset="0"/>
              <a:buChar char="o"/>
            </a:pPr>
            <a:r>
              <a:rPr lang="en-GB" sz="1800">
                <a:latin typeface="Arial"/>
                <a:cs typeface="Arial"/>
              </a:rPr>
              <a:t>Connector Thickness -------------------- 15mm</a:t>
            </a:r>
          </a:p>
          <a:p>
            <a:pPr>
              <a:lnSpc>
                <a:spcPct val="100000"/>
              </a:lnSpc>
              <a:buFont typeface="Courier New" panose="02070309020205020404" pitchFamily="49" charset="0"/>
              <a:buChar char="o"/>
            </a:pPr>
            <a:r>
              <a:rPr lang="en-GB" sz="1800">
                <a:latin typeface="Arial"/>
                <a:cs typeface="Arial"/>
              </a:rPr>
              <a:t>Elastic sheet Thickness ---------------- 0.2mm</a:t>
            </a:r>
            <a:endParaRPr lang="zh-CN" altLang="en-GB" sz="1800">
              <a:latin typeface="Arial"/>
              <a:cs typeface="Arial"/>
            </a:endParaRPr>
          </a:p>
          <a:p>
            <a:pPr>
              <a:lnSpc>
                <a:spcPct val="100000"/>
              </a:lnSpc>
              <a:buFont typeface="Courier New" panose="02070309020205020404" pitchFamily="49" charset="0"/>
              <a:buChar char="o"/>
            </a:pPr>
            <a:r>
              <a:rPr lang="en-GB" sz="1800">
                <a:latin typeface="Arial"/>
                <a:cs typeface="Arial"/>
              </a:rPr>
              <a:t>Weight ----</a:t>
            </a:r>
            <a:r>
              <a:rPr lang="en-US" sz="1800">
                <a:latin typeface="Arial"/>
                <a:cs typeface="Arial"/>
              </a:rPr>
              <a:t>--------------------------------</a:t>
            </a:r>
            <a:r>
              <a:rPr lang="en-GB" sz="1800">
                <a:latin typeface="Arial"/>
                <a:cs typeface="Arial"/>
              </a:rPr>
              <a:t>----- 88g</a:t>
            </a:r>
          </a:p>
          <a:p>
            <a:pPr>
              <a:lnSpc>
                <a:spcPct val="100000"/>
              </a:lnSpc>
              <a:buFont typeface="Courier New" panose="02070309020205020404" pitchFamily="49" charset="0"/>
              <a:buChar char="o"/>
            </a:pPr>
            <a:r>
              <a:rPr lang="en-GB" sz="1800">
                <a:latin typeface="Arial"/>
                <a:cs typeface="Arial"/>
              </a:rPr>
              <a:t>Max. bending angle per Module</a:t>
            </a:r>
            <a:r>
              <a:rPr lang="zh-CN" sz="1800">
                <a:latin typeface="Arial"/>
                <a:cs typeface="Arial"/>
              </a:rPr>
              <a:t> </a:t>
            </a:r>
            <a:r>
              <a:rPr lang="en-US" sz="1800">
                <a:latin typeface="Arial"/>
                <a:cs typeface="Arial"/>
              </a:rPr>
              <a:t>---------</a:t>
            </a:r>
            <a:r>
              <a:rPr lang="zh-CN" sz="1800">
                <a:latin typeface="Arial"/>
                <a:cs typeface="Arial"/>
              </a:rPr>
              <a:t> </a:t>
            </a:r>
            <a:r>
              <a:rPr lang="en-US" sz="1800">
                <a:latin typeface="Arial"/>
                <a:cs typeface="Arial"/>
              </a:rPr>
              <a:t>73º</a:t>
            </a:r>
            <a:endParaRPr lang="en-GB" sz="1800">
              <a:latin typeface="Arial"/>
              <a:cs typeface="Arial"/>
            </a:endParaRPr>
          </a:p>
          <a:p>
            <a:pPr>
              <a:lnSpc>
                <a:spcPct val="150000"/>
              </a:lnSpc>
            </a:pPr>
            <a:endParaRPr lang="en-GB"/>
          </a:p>
          <a:p>
            <a:pPr>
              <a:lnSpc>
                <a:spcPct val="150000"/>
              </a:lnSpc>
            </a:pPr>
            <a:endParaRPr lang="en-GB"/>
          </a:p>
        </p:txBody>
      </p:sp>
      <p:pic>
        <p:nvPicPr>
          <p:cNvPr id="1030" name="Picture 6" descr="图示&#10;&#10;已自动生成说明">
            <a:extLst>
              <a:ext uri="{FF2B5EF4-FFF2-40B4-BE49-F238E27FC236}">
                <a16:creationId xmlns:a16="http://schemas.microsoft.com/office/drawing/2014/main" id="{D18F232E-9449-90EC-52F4-60FC76C4DE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83852" y="913899"/>
            <a:ext cx="3360294" cy="304775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图示&#10;&#10;已自动生成说明">
            <a:extLst>
              <a:ext uri="{FF2B5EF4-FFF2-40B4-BE49-F238E27FC236}">
                <a16:creationId xmlns:a16="http://schemas.microsoft.com/office/drawing/2014/main" id="{04356B8C-991C-6EEA-C73A-3EB4EF9670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44146" y="1277695"/>
            <a:ext cx="3729925" cy="430261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图示, 工程绘图&#10;&#10;已自动生成说明">
            <a:extLst>
              <a:ext uri="{FF2B5EF4-FFF2-40B4-BE49-F238E27FC236}">
                <a16:creationId xmlns:a16="http://schemas.microsoft.com/office/drawing/2014/main" id="{AC7504BF-5254-D387-23C7-890A547351F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83852" y="3961656"/>
            <a:ext cx="3360294" cy="2355805"/>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a:extLst>
              <a:ext uri="{FF2B5EF4-FFF2-40B4-BE49-F238E27FC236}">
                <a16:creationId xmlns:a16="http://schemas.microsoft.com/office/drawing/2014/main" id="{93C8182F-40C5-2CD0-0ED1-814770298F0C}"/>
              </a:ext>
            </a:extLst>
          </p:cNvPr>
          <p:cNvPicPr>
            <a:picLocks noChangeAspect="1"/>
          </p:cNvPicPr>
          <p:nvPr/>
        </p:nvPicPr>
        <p:blipFill>
          <a:blip r:embed="rId6"/>
          <a:stretch>
            <a:fillRect/>
          </a:stretch>
        </p:blipFill>
        <p:spPr>
          <a:xfrm>
            <a:off x="114391" y="201667"/>
            <a:ext cx="11094403" cy="712232"/>
          </a:xfrm>
          <a:prstGeom prst="rect">
            <a:avLst/>
          </a:prstGeom>
        </p:spPr>
      </p:pic>
      <p:cxnSp>
        <p:nvCxnSpPr>
          <p:cNvPr id="9" name="直线连接符 8">
            <a:extLst>
              <a:ext uri="{FF2B5EF4-FFF2-40B4-BE49-F238E27FC236}">
                <a16:creationId xmlns:a16="http://schemas.microsoft.com/office/drawing/2014/main" id="{4B41790C-CA94-8C5E-AE41-0F358F2D1A9D}"/>
              </a:ext>
            </a:extLst>
          </p:cNvPr>
          <p:cNvCxnSpPr>
            <a:cxnSpLocks/>
          </p:cNvCxnSpPr>
          <p:nvPr/>
        </p:nvCxnSpPr>
        <p:spPr>
          <a:xfrm flipV="1">
            <a:off x="6743700" y="3238500"/>
            <a:ext cx="1350433" cy="258233"/>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线连接符 12">
            <a:extLst>
              <a:ext uri="{FF2B5EF4-FFF2-40B4-BE49-F238E27FC236}">
                <a16:creationId xmlns:a16="http://schemas.microsoft.com/office/drawing/2014/main" id="{6D35E3A3-F0FC-D1DF-81D8-184C62D6C81F}"/>
              </a:ext>
            </a:extLst>
          </p:cNvPr>
          <p:cNvCxnSpPr>
            <a:cxnSpLocks/>
          </p:cNvCxnSpPr>
          <p:nvPr/>
        </p:nvCxnSpPr>
        <p:spPr>
          <a:xfrm>
            <a:off x="7608711" y="1962685"/>
            <a:ext cx="485422" cy="1275815"/>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7" name="弧 16">
            <a:extLst>
              <a:ext uri="{FF2B5EF4-FFF2-40B4-BE49-F238E27FC236}">
                <a16:creationId xmlns:a16="http://schemas.microsoft.com/office/drawing/2014/main" id="{E8298D2B-3D28-91D3-EC01-F3D668927085}"/>
              </a:ext>
            </a:extLst>
          </p:cNvPr>
          <p:cNvSpPr/>
          <p:nvPr/>
        </p:nvSpPr>
        <p:spPr>
          <a:xfrm rot="14509012">
            <a:off x="7860410" y="2901985"/>
            <a:ext cx="436640" cy="536445"/>
          </a:xfrm>
          <a:prstGeom prst="arc">
            <a:avLst>
              <a:gd name="adj1" fmla="val 16190886"/>
              <a:gd name="adj2" fmla="val 250469"/>
            </a:avLst>
          </a:prstGeom>
          <a:ln w="28575">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18" name="文本框 17">
            <a:extLst>
              <a:ext uri="{FF2B5EF4-FFF2-40B4-BE49-F238E27FC236}">
                <a16:creationId xmlns:a16="http://schemas.microsoft.com/office/drawing/2014/main" id="{9B58FE9E-159D-2CF9-3AD6-E7146F9CB673}"/>
              </a:ext>
            </a:extLst>
          </p:cNvPr>
          <p:cNvSpPr txBox="1"/>
          <p:nvPr/>
        </p:nvSpPr>
        <p:spPr>
          <a:xfrm>
            <a:off x="7573087" y="3324485"/>
            <a:ext cx="896066" cy="369332"/>
          </a:xfrm>
          <a:prstGeom prst="rect">
            <a:avLst/>
          </a:prstGeom>
          <a:noFill/>
        </p:spPr>
        <p:txBody>
          <a:bodyPr wrap="square" rtlCol="0">
            <a:spAutoFit/>
          </a:bodyPr>
          <a:lstStyle/>
          <a:p>
            <a:pPr algn="l"/>
            <a:r>
              <a:rPr lang="en-US" altLang="zh-CN" sz="1800">
                <a:solidFill>
                  <a:srgbClr val="FF0000"/>
                </a:solidFill>
                <a:latin typeface="+mn-ea"/>
                <a:cs typeface="Arial"/>
              </a:rPr>
              <a:t>73º</a:t>
            </a:r>
            <a:endParaRPr kumimoji="1" lang="zh-CN" altLang="en-US">
              <a:solidFill>
                <a:srgbClr val="FF0000"/>
              </a:solidFill>
            </a:endParaRPr>
          </a:p>
        </p:txBody>
      </p:sp>
      <p:sp>
        <p:nvSpPr>
          <p:cNvPr id="19" name="文本框 18">
            <a:extLst>
              <a:ext uri="{FF2B5EF4-FFF2-40B4-BE49-F238E27FC236}">
                <a16:creationId xmlns:a16="http://schemas.microsoft.com/office/drawing/2014/main" id="{E0798CF5-016E-F7CD-5D2C-D02B4DD2E4A0}"/>
              </a:ext>
            </a:extLst>
          </p:cNvPr>
          <p:cNvSpPr txBox="1"/>
          <p:nvPr/>
        </p:nvSpPr>
        <p:spPr>
          <a:xfrm>
            <a:off x="4983852" y="6439437"/>
            <a:ext cx="3360293" cy="369332"/>
          </a:xfrm>
          <a:prstGeom prst="rect">
            <a:avLst/>
          </a:prstGeom>
          <a:noFill/>
        </p:spPr>
        <p:txBody>
          <a:bodyPr wrap="square" rtlCol="0">
            <a:spAutoFit/>
          </a:bodyPr>
          <a:lstStyle/>
          <a:p>
            <a:pPr algn="ctr"/>
            <a:r>
              <a:rPr kumimoji="1" lang="en-US" altLang="zh-CN"/>
              <a:t>Each</a:t>
            </a:r>
            <a:r>
              <a:rPr kumimoji="1" lang="zh-CN" altLang="en-US"/>
              <a:t> </a:t>
            </a:r>
            <a:r>
              <a:rPr kumimoji="1" lang="en-US" altLang="zh-CN"/>
              <a:t>Module</a:t>
            </a:r>
            <a:endParaRPr kumimoji="1" lang="zh-CN" altLang="en-US"/>
          </a:p>
        </p:txBody>
      </p:sp>
      <p:sp>
        <p:nvSpPr>
          <p:cNvPr id="3" name="灯片编号占位符 2">
            <a:extLst>
              <a:ext uri="{FF2B5EF4-FFF2-40B4-BE49-F238E27FC236}">
                <a16:creationId xmlns:a16="http://schemas.microsoft.com/office/drawing/2014/main" id="{B9DE406C-77A1-15E6-ECF7-49650516E2F2}"/>
              </a:ext>
            </a:extLst>
          </p:cNvPr>
          <p:cNvSpPr>
            <a:spLocks noGrp="1"/>
          </p:cNvSpPr>
          <p:nvPr>
            <p:ph type="sldNum" sz="quarter" idx="12"/>
          </p:nvPr>
        </p:nvSpPr>
        <p:spPr/>
        <p:txBody>
          <a:bodyPr/>
          <a:lstStyle/>
          <a:p>
            <a:pPr>
              <a:defRPr/>
            </a:pPr>
            <a:fld id="{A68DF897-BF7D-364E-94C4-DBD7D61CD3A9}" type="slidenum">
              <a:rPr lang="en-US" smtClean="0"/>
              <a:pPr>
                <a:defRPr/>
              </a:pPr>
              <a:t>7</a:t>
            </a:fld>
            <a:endParaRPr lang="en-US"/>
          </a:p>
        </p:txBody>
      </p:sp>
    </p:spTree>
    <p:extLst>
      <p:ext uri="{BB962C8B-B14F-4D97-AF65-F5344CB8AC3E}">
        <p14:creationId xmlns:p14="http://schemas.microsoft.com/office/powerpoint/2010/main" val="3062896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图片包含 刀, 架子, 游戏机&#10;&#10;已自动生成说明">
            <a:extLst>
              <a:ext uri="{FF2B5EF4-FFF2-40B4-BE49-F238E27FC236}">
                <a16:creationId xmlns:a16="http://schemas.microsoft.com/office/drawing/2014/main" id="{DDC7B684-5192-1384-E6CC-D7270592CDE8}"/>
              </a:ext>
            </a:extLst>
          </p:cNvPr>
          <p:cNvPicPr>
            <a:picLocks noChangeAspect="1"/>
          </p:cNvPicPr>
          <p:nvPr/>
        </p:nvPicPr>
        <p:blipFill>
          <a:blip r:embed="rId3"/>
          <a:stretch>
            <a:fillRect/>
          </a:stretch>
        </p:blipFill>
        <p:spPr>
          <a:xfrm>
            <a:off x="5815306" y="557783"/>
            <a:ext cx="6376694" cy="1744251"/>
          </a:xfrm>
          <a:prstGeom prst="rect">
            <a:avLst/>
          </a:prstGeom>
        </p:spPr>
      </p:pic>
      <p:sp>
        <p:nvSpPr>
          <p:cNvPr id="3" name="Text Placeholder 4" descr="Text">
            <a:extLst>
              <a:ext uri="{FF2B5EF4-FFF2-40B4-BE49-F238E27FC236}">
                <a16:creationId xmlns:a16="http://schemas.microsoft.com/office/drawing/2014/main" id="{3FED3676-FC02-3826-D257-34F8C6F119B2}"/>
              </a:ext>
            </a:extLst>
          </p:cNvPr>
          <p:cNvSpPr>
            <a:spLocks noGrp="1"/>
          </p:cNvSpPr>
          <p:nvPr>
            <p:ph type="body" sz="quarter" idx="13"/>
          </p:nvPr>
        </p:nvSpPr>
        <p:spPr>
          <a:xfrm>
            <a:off x="396749" y="1064419"/>
            <a:ext cx="4052193" cy="1188601"/>
          </a:xfrm>
        </p:spPr>
        <p:txBody>
          <a:bodyPr/>
          <a:lstStyle/>
          <a:p>
            <a:pPr>
              <a:lnSpc>
                <a:spcPct val="150000"/>
              </a:lnSpc>
            </a:pPr>
            <a:r>
              <a:rPr lang="en-US" altLang="zh-CN" sz="2800" b="1">
                <a:cs typeface="Arial"/>
              </a:rPr>
              <a:t>Overall connection</a:t>
            </a:r>
            <a:endParaRPr lang="en-GB" sz="2800"/>
          </a:p>
          <a:p>
            <a:pPr>
              <a:lnSpc>
                <a:spcPct val="150000"/>
              </a:lnSpc>
            </a:pPr>
            <a:endParaRPr lang="en-GB"/>
          </a:p>
        </p:txBody>
      </p:sp>
      <p:pic>
        <p:nvPicPr>
          <p:cNvPr id="9" name="图片 8">
            <a:extLst>
              <a:ext uri="{FF2B5EF4-FFF2-40B4-BE49-F238E27FC236}">
                <a16:creationId xmlns:a16="http://schemas.microsoft.com/office/drawing/2014/main" id="{85BEF888-89AA-999E-2394-46C1C25A0ECA}"/>
              </a:ext>
            </a:extLst>
          </p:cNvPr>
          <p:cNvPicPr>
            <a:picLocks noChangeAspect="1"/>
          </p:cNvPicPr>
          <p:nvPr/>
        </p:nvPicPr>
        <p:blipFill>
          <a:blip r:embed="rId4"/>
          <a:stretch>
            <a:fillRect/>
          </a:stretch>
        </p:blipFill>
        <p:spPr>
          <a:xfrm>
            <a:off x="1102168" y="1983783"/>
            <a:ext cx="9991042" cy="4874217"/>
          </a:xfrm>
          <a:prstGeom prst="rect">
            <a:avLst/>
          </a:prstGeom>
        </p:spPr>
      </p:pic>
      <p:pic>
        <p:nvPicPr>
          <p:cNvPr id="11" name="图片 10">
            <a:extLst>
              <a:ext uri="{FF2B5EF4-FFF2-40B4-BE49-F238E27FC236}">
                <a16:creationId xmlns:a16="http://schemas.microsoft.com/office/drawing/2014/main" id="{F9BCEDC1-0499-4F88-A32A-66DBB6AEE927}"/>
              </a:ext>
            </a:extLst>
          </p:cNvPr>
          <p:cNvPicPr>
            <a:picLocks noChangeAspect="1"/>
          </p:cNvPicPr>
          <p:nvPr/>
        </p:nvPicPr>
        <p:blipFill>
          <a:blip r:embed="rId5"/>
          <a:stretch>
            <a:fillRect/>
          </a:stretch>
        </p:blipFill>
        <p:spPr>
          <a:xfrm>
            <a:off x="114391" y="201667"/>
            <a:ext cx="11094403" cy="712232"/>
          </a:xfrm>
          <a:prstGeom prst="rect">
            <a:avLst/>
          </a:prstGeom>
        </p:spPr>
      </p:pic>
      <p:sp>
        <p:nvSpPr>
          <p:cNvPr id="4" name="灯片编号占位符 3">
            <a:extLst>
              <a:ext uri="{FF2B5EF4-FFF2-40B4-BE49-F238E27FC236}">
                <a16:creationId xmlns:a16="http://schemas.microsoft.com/office/drawing/2014/main" id="{EA78A6A5-D01A-ACE7-43C1-4C92B86D9480}"/>
              </a:ext>
            </a:extLst>
          </p:cNvPr>
          <p:cNvSpPr>
            <a:spLocks noGrp="1"/>
          </p:cNvSpPr>
          <p:nvPr>
            <p:ph type="sldNum" sz="quarter" idx="12"/>
          </p:nvPr>
        </p:nvSpPr>
        <p:spPr/>
        <p:txBody>
          <a:bodyPr/>
          <a:lstStyle/>
          <a:p>
            <a:pPr>
              <a:defRPr/>
            </a:pPr>
            <a:fld id="{A68DF897-BF7D-364E-94C4-DBD7D61CD3A9}" type="slidenum">
              <a:rPr lang="en-US" smtClean="0"/>
              <a:pPr>
                <a:defRPr/>
              </a:pPr>
              <a:t>8</a:t>
            </a:fld>
            <a:endParaRPr lang="en-US"/>
          </a:p>
        </p:txBody>
      </p:sp>
    </p:spTree>
    <p:extLst>
      <p:ext uri="{BB962C8B-B14F-4D97-AF65-F5344CB8AC3E}">
        <p14:creationId xmlns:p14="http://schemas.microsoft.com/office/powerpoint/2010/main" val="3178791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4" descr="Text">
            <a:extLst>
              <a:ext uri="{FF2B5EF4-FFF2-40B4-BE49-F238E27FC236}">
                <a16:creationId xmlns:a16="http://schemas.microsoft.com/office/drawing/2014/main" id="{A27D20A1-BE30-8280-8B9B-C40F345BBEA4}"/>
              </a:ext>
            </a:extLst>
          </p:cNvPr>
          <p:cNvSpPr>
            <a:spLocks noGrp="1"/>
          </p:cNvSpPr>
          <p:nvPr>
            <p:ph type="body" sz="quarter" idx="13"/>
          </p:nvPr>
        </p:nvSpPr>
        <p:spPr>
          <a:xfrm>
            <a:off x="488810" y="653204"/>
            <a:ext cx="11214379" cy="5671396"/>
          </a:xfrm>
        </p:spPr>
        <p:txBody>
          <a:bodyPr/>
          <a:lstStyle/>
          <a:p>
            <a:pPr marL="0" indent="0">
              <a:lnSpc>
                <a:spcPct val="250000"/>
              </a:lnSpc>
              <a:buNone/>
            </a:pPr>
            <a:r>
              <a:rPr lang="en-US" altLang="zh-CN" sz="3600" b="1">
                <a:latin typeface="+mj-lt"/>
                <a:cs typeface="Arial"/>
              </a:rPr>
              <a:t>Material</a:t>
            </a:r>
            <a:r>
              <a:rPr lang="zh-CN" altLang="en-US" sz="3600" b="1">
                <a:latin typeface="+mj-lt"/>
                <a:cs typeface="Arial"/>
              </a:rPr>
              <a:t> </a:t>
            </a:r>
            <a:r>
              <a:rPr lang="en-US" altLang="zh-CN" sz="3600" b="1">
                <a:latin typeface="+mj-lt"/>
                <a:cs typeface="Arial"/>
              </a:rPr>
              <a:t>Selection</a:t>
            </a:r>
          </a:p>
          <a:p>
            <a:pPr>
              <a:lnSpc>
                <a:spcPct val="200000"/>
              </a:lnSpc>
            </a:pPr>
            <a:r>
              <a:rPr lang="en-US" altLang="zh-CN" sz="2800" b="1">
                <a:cs typeface="Arial"/>
              </a:rPr>
              <a:t>Cross-shaped sheets &amp; Connectors --- Engineering plastics </a:t>
            </a:r>
            <a:r>
              <a:rPr lang="en-US" altLang="zh-CN" i="1">
                <a:cs typeface="Arial"/>
              </a:rPr>
              <a:t>(ABS)</a:t>
            </a:r>
          </a:p>
          <a:p>
            <a:pPr>
              <a:lnSpc>
                <a:spcPct val="200000"/>
              </a:lnSpc>
            </a:pPr>
            <a:r>
              <a:rPr lang="en-GB" altLang="zh-CN" sz="2800" b="1">
                <a:cs typeface="Arial"/>
              </a:rPr>
              <a:t>Elastic sheet </a:t>
            </a:r>
            <a:r>
              <a:rPr lang="en-GB" altLang="zh-CN" sz="2800">
                <a:cs typeface="Arial"/>
              </a:rPr>
              <a:t>------------ </a:t>
            </a:r>
            <a:r>
              <a:rPr lang="en-GB" altLang="zh-CN" sz="2800" b="1">
                <a:cs typeface="Arial"/>
              </a:rPr>
              <a:t>65Mn alloy steel </a:t>
            </a:r>
            <a:r>
              <a:rPr lang="en-GB" altLang="zh-CN" i="1">
                <a:cs typeface="Arial"/>
              </a:rPr>
              <a:t>(</a:t>
            </a:r>
            <a:r>
              <a:rPr lang="en-GB" altLang="zh-CN" b="0" i="1">
                <a:solidFill>
                  <a:srgbClr val="000000"/>
                </a:solidFill>
                <a:effectLst/>
                <a:latin typeface="Arial"/>
                <a:cs typeface="Arial"/>
              </a:rPr>
              <a:t>Young's modulus of 196.5 </a:t>
            </a:r>
            <a:r>
              <a:rPr lang="en-GB" altLang="zh-CN" b="0" i="1" err="1">
                <a:solidFill>
                  <a:srgbClr val="000000"/>
                </a:solidFill>
                <a:effectLst/>
                <a:latin typeface="Arial"/>
                <a:cs typeface="Arial"/>
              </a:rPr>
              <a:t>GPa</a:t>
            </a:r>
            <a:r>
              <a:rPr lang="en-GB" altLang="zh-CN" b="0" i="1">
                <a:solidFill>
                  <a:srgbClr val="000000"/>
                </a:solidFill>
                <a:effectLst/>
                <a:latin typeface="Times New Roman"/>
                <a:cs typeface="Times New Roman"/>
              </a:rPr>
              <a:t>)</a:t>
            </a:r>
          </a:p>
          <a:p>
            <a:pPr>
              <a:lnSpc>
                <a:spcPct val="200000"/>
              </a:lnSpc>
            </a:pPr>
            <a:r>
              <a:rPr lang="en-US" altLang="zh-CN" sz="2800" b="1">
                <a:cs typeface="Arial"/>
              </a:rPr>
              <a:t>Soft sleeve </a:t>
            </a:r>
            <a:r>
              <a:rPr lang="en-US" altLang="zh-CN" sz="2800">
                <a:cs typeface="Arial"/>
              </a:rPr>
              <a:t>----------------------------------------------------- </a:t>
            </a:r>
            <a:r>
              <a:rPr lang="en-US" altLang="zh-CN" sz="2800" b="1">
                <a:cs typeface="Arial"/>
              </a:rPr>
              <a:t>Silicone rubber</a:t>
            </a:r>
            <a:endParaRPr lang="en-GB" altLang="zh-CN" sz="2800" b="1" i="0">
              <a:solidFill>
                <a:srgbClr val="000000"/>
              </a:solidFill>
              <a:effectLst/>
              <a:latin typeface="Times New Roman" panose="02020603050405020304" pitchFamily="18" charset="0"/>
            </a:endParaRPr>
          </a:p>
          <a:p>
            <a:pPr>
              <a:lnSpc>
                <a:spcPct val="200000"/>
              </a:lnSpc>
            </a:pPr>
            <a:r>
              <a:rPr lang="en-GB" altLang="zh-CN" sz="2800" b="1">
                <a:solidFill>
                  <a:srgbClr val="000000"/>
                </a:solidFill>
                <a:latin typeface="Arial"/>
                <a:cs typeface="Arial"/>
              </a:rPr>
              <a:t>Driving cables</a:t>
            </a:r>
            <a:r>
              <a:rPr lang="en-GB" altLang="zh-CN" sz="2800" b="1">
                <a:solidFill>
                  <a:srgbClr val="000000"/>
                </a:solidFill>
                <a:latin typeface="+mn-ea"/>
                <a:cs typeface="Arial"/>
              </a:rPr>
              <a:t> </a:t>
            </a:r>
            <a:r>
              <a:rPr lang="en-GB" altLang="zh-CN" sz="2800">
                <a:solidFill>
                  <a:srgbClr val="000000"/>
                </a:solidFill>
                <a:latin typeface="Times New Roman"/>
                <a:cs typeface="Arial"/>
              </a:rPr>
              <a:t>------------------------------------------------------------- </a:t>
            </a:r>
            <a:r>
              <a:rPr lang="en-GB" altLang="zh-CN" sz="2800" b="1">
                <a:solidFill>
                  <a:srgbClr val="000000"/>
                </a:solidFill>
                <a:latin typeface="Arial"/>
                <a:cs typeface="Arial"/>
              </a:rPr>
              <a:t>Nylon</a:t>
            </a:r>
            <a:endParaRPr lang="zh-CN" altLang="en-GB" sz="2800" b="1">
              <a:latin typeface="Arial"/>
              <a:cs typeface="Arial"/>
            </a:endParaRPr>
          </a:p>
          <a:p>
            <a:pPr>
              <a:lnSpc>
                <a:spcPct val="150000"/>
              </a:lnSpc>
            </a:pPr>
            <a:endParaRPr lang="en-GB"/>
          </a:p>
          <a:p>
            <a:pPr marL="0" indent="0">
              <a:lnSpc>
                <a:spcPct val="150000"/>
              </a:lnSpc>
              <a:buNone/>
            </a:pPr>
            <a:endParaRPr lang="en-GB"/>
          </a:p>
        </p:txBody>
      </p:sp>
      <p:sp>
        <p:nvSpPr>
          <p:cNvPr id="5" name="文本框 4">
            <a:extLst>
              <a:ext uri="{FF2B5EF4-FFF2-40B4-BE49-F238E27FC236}">
                <a16:creationId xmlns:a16="http://schemas.microsoft.com/office/drawing/2014/main" id="{80668D9E-CD43-0BC3-89BB-29FE9AD8D9B5}"/>
              </a:ext>
            </a:extLst>
          </p:cNvPr>
          <p:cNvSpPr txBox="1"/>
          <p:nvPr/>
        </p:nvSpPr>
        <p:spPr>
          <a:xfrm>
            <a:off x="5741525" y="2179887"/>
            <a:ext cx="2213553" cy="369332"/>
          </a:xfrm>
          <a:prstGeom prst="rect">
            <a:avLst/>
          </a:prstGeom>
          <a:noFill/>
        </p:spPr>
        <p:txBody>
          <a:bodyPr wrap="square" rtlCol="0">
            <a:spAutoFit/>
          </a:bodyPr>
          <a:lstStyle/>
          <a:p>
            <a:pPr algn="ctr"/>
            <a:r>
              <a:rPr kumimoji="1" lang="en-GB" altLang="zh-CN"/>
              <a:t>3D Printing</a:t>
            </a:r>
            <a:endParaRPr kumimoji="1" lang="zh-CN" altLang="en-US"/>
          </a:p>
        </p:txBody>
      </p:sp>
      <p:pic>
        <p:nvPicPr>
          <p:cNvPr id="10" name="图片 9">
            <a:extLst>
              <a:ext uri="{FF2B5EF4-FFF2-40B4-BE49-F238E27FC236}">
                <a16:creationId xmlns:a16="http://schemas.microsoft.com/office/drawing/2014/main" id="{47D35912-F7AA-0795-EE03-2481B40B2C8C}"/>
              </a:ext>
            </a:extLst>
          </p:cNvPr>
          <p:cNvPicPr>
            <a:picLocks noChangeAspect="1"/>
          </p:cNvPicPr>
          <p:nvPr/>
        </p:nvPicPr>
        <p:blipFill>
          <a:blip r:embed="rId3"/>
          <a:stretch>
            <a:fillRect/>
          </a:stretch>
        </p:blipFill>
        <p:spPr>
          <a:xfrm>
            <a:off x="114391" y="201667"/>
            <a:ext cx="11094403" cy="712232"/>
          </a:xfrm>
          <a:prstGeom prst="rect">
            <a:avLst/>
          </a:prstGeom>
        </p:spPr>
      </p:pic>
      <p:sp>
        <p:nvSpPr>
          <p:cNvPr id="4" name="灯片编号占位符 3">
            <a:extLst>
              <a:ext uri="{FF2B5EF4-FFF2-40B4-BE49-F238E27FC236}">
                <a16:creationId xmlns:a16="http://schemas.microsoft.com/office/drawing/2014/main" id="{1A8483D1-6F0F-8935-B8B3-44727582CEF6}"/>
              </a:ext>
            </a:extLst>
          </p:cNvPr>
          <p:cNvSpPr>
            <a:spLocks noGrp="1"/>
          </p:cNvSpPr>
          <p:nvPr>
            <p:ph type="sldNum" sz="quarter" idx="12"/>
          </p:nvPr>
        </p:nvSpPr>
        <p:spPr/>
        <p:txBody>
          <a:bodyPr/>
          <a:lstStyle/>
          <a:p>
            <a:pPr>
              <a:defRPr/>
            </a:pPr>
            <a:fld id="{A68DF897-BF7D-364E-94C4-DBD7D61CD3A9}" type="slidenum">
              <a:rPr lang="en-US" smtClean="0"/>
              <a:pPr>
                <a:defRPr/>
              </a:pPr>
              <a:t>9</a:t>
            </a:fld>
            <a:endParaRPr lang="en-US"/>
          </a:p>
        </p:txBody>
      </p:sp>
    </p:spTree>
    <p:extLst>
      <p:ext uri="{BB962C8B-B14F-4D97-AF65-F5344CB8AC3E}">
        <p14:creationId xmlns:p14="http://schemas.microsoft.com/office/powerpoint/2010/main" val="70525760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0.6|0.8|0.3|0.2"/>
</p:tagLst>
</file>

<file path=ppt/tags/tag2.xml><?xml version="1.0" encoding="utf-8"?>
<p:tagLst xmlns:a="http://schemas.openxmlformats.org/drawingml/2006/main" xmlns:r="http://schemas.openxmlformats.org/officeDocument/2006/relationships" xmlns:p="http://schemas.openxmlformats.org/presentationml/2006/main">
  <p:tag name="TIMING" val="|20.3|4.8|0.5|4.3|0.3|25.6"/>
</p:tagLst>
</file>

<file path=ppt/tags/tag3.xml><?xml version="1.0" encoding="utf-8"?>
<p:tagLst xmlns:a="http://schemas.openxmlformats.org/drawingml/2006/main" xmlns:r="http://schemas.openxmlformats.org/officeDocument/2006/relationships" xmlns:p="http://schemas.openxmlformats.org/presentationml/2006/main">
  <p:tag name="TIMING" val="|10.9|4.1|6.3|0.5|0.7|0.2|0.5|12.6|8"/>
</p:tagLst>
</file>

<file path=ppt/tags/tag4.xml><?xml version="1.0" encoding="utf-8"?>
<p:tagLst xmlns:a="http://schemas.openxmlformats.org/drawingml/2006/main" xmlns:r="http://schemas.openxmlformats.org/officeDocument/2006/relationships" xmlns:p="http://schemas.openxmlformats.org/presentationml/2006/main">
  <p:tag name="TIMING" val="|10.9|4.1|6.3|0.5|0.7|0.2|0.5|12.6|8"/>
</p:tagLst>
</file>

<file path=ppt/tags/tag5.xml><?xml version="1.0" encoding="utf-8"?>
<p:tagLst xmlns:a="http://schemas.openxmlformats.org/drawingml/2006/main" xmlns:r="http://schemas.openxmlformats.org/officeDocument/2006/relationships" xmlns:p="http://schemas.openxmlformats.org/presentationml/2006/main">
  <p:tag name="TIMING" val="|31.8"/>
</p:tagLst>
</file>

<file path=ppt/tags/tag6.xml><?xml version="1.0" encoding="utf-8"?>
<p:tagLst xmlns:a="http://schemas.openxmlformats.org/drawingml/2006/main" xmlns:r="http://schemas.openxmlformats.org/officeDocument/2006/relationships" xmlns:p="http://schemas.openxmlformats.org/presentationml/2006/main">
  <p:tag name="TIMING" val="|7.1|27|10.5"/>
</p:tagLst>
</file>

<file path=ppt/tags/tag7.xml><?xml version="1.0" encoding="utf-8"?>
<p:tagLst xmlns:a="http://schemas.openxmlformats.org/drawingml/2006/main" xmlns:r="http://schemas.openxmlformats.org/officeDocument/2006/relationships" xmlns:p="http://schemas.openxmlformats.org/presentationml/2006/main">
  <p:tag name="TIMING" val="|12.5"/>
</p:tagLst>
</file>

<file path=ppt/theme/theme1.xml><?xml version="1.0" encoding="utf-8"?>
<a:theme xmlns:a="http://schemas.openxmlformats.org/drawingml/2006/main" name="UCL_Black_Slide_Theme">
  <a:themeElements>
    <a:clrScheme name="UCL Black Theme">
      <a:dk1>
        <a:sysClr val="windowText" lastClr="000000"/>
      </a:dk1>
      <a:lt1>
        <a:srgbClr val="FFFFFF"/>
      </a:lt1>
      <a:dk2>
        <a:srgbClr val="000000"/>
      </a:dk2>
      <a:lt2>
        <a:srgbClr val="E6E6E6"/>
      </a:lt2>
      <a:accent1>
        <a:srgbClr val="F6BE00"/>
      </a:accent1>
      <a:accent2>
        <a:srgbClr val="B5BD00"/>
      </a:accent2>
      <a:accent3>
        <a:srgbClr val="A4DBE8"/>
      </a:accent3>
      <a:accent4>
        <a:srgbClr val="8C8279"/>
      </a:accent4>
      <a:accent5>
        <a:srgbClr val="EA7600"/>
      </a:accent5>
      <a:accent6>
        <a:srgbClr val="E03C31"/>
      </a:accent6>
      <a:hlink>
        <a:srgbClr val="0563C1"/>
      </a:hlink>
      <a:folHlink>
        <a:srgbClr val="954F72"/>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a:defPPr>
      </a:lstStyle>
    </a:txDef>
  </a:objectDefaults>
  <a:extraClrSchemeLst/>
  <a:custClrLst>
    <a:custClr name="name of colour">
      <a:srgbClr val="000000"/>
    </a:custClr>
  </a:custClrLst>
  <a:extLst>
    <a:ext uri="{05A4C25C-085E-4340-85A3-A5531E510DB2}">
      <thm15:themeFamily xmlns:thm15="http://schemas.microsoft.com/office/thememl/2012/main" name="Presentation4" id="{1117F47E-1820-FB44-B702-91BC503BEEB2}" vid="{7AC29BA8-160E-2647-B666-6ADA20DE7EB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5F71790A9C1794DAF106293CECD0579" ma:contentTypeVersion="11" ma:contentTypeDescription="Create a new document." ma:contentTypeScope="" ma:versionID="d3e0692462b171e93b123c594ac9bc89">
  <xsd:schema xmlns:xsd="http://www.w3.org/2001/XMLSchema" xmlns:xs="http://www.w3.org/2001/XMLSchema" xmlns:p="http://schemas.microsoft.com/office/2006/metadata/properties" xmlns:ns2="2189ebbb-e8cc-446e-9413-de676646018d" xmlns:ns3="16e3a90b-3c39-48c7-ac50-8c583342e463" targetNamespace="http://schemas.microsoft.com/office/2006/metadata/properties" ma:root="true" ma:fieldsID="6df8b00606d999ee0406a904a1d1e53e" ns2:_="" ns3:_="">
    <xsd:import namespace="2189ebbb-e8cc-446e-9413-de676646018d"/>
    <xsd:import namespace="16e3a90b-3c39-48c7-ac50-8c583342e46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ObjectDetectorVersions" minOccurs="0"/>
                <xsd:element ref="ns2:MediaServiceGenerationTime" minOccurs="0"/>
                <xsd:element ref="ns2:MediaServiceEventHashCode" minOccurs="0"/>
                <xsd:element ref="ns2:MediaLengthInSeconds" minOccurs="0"/>
                <xsd:element ref="ns3:SharedWithUsers" minOccurs="0"/>
                <xsd:element ref="ns3:SharedWithDetail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189ebbb-e8cc-446e-9413-de676646018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SearchProperties" ma:index="17" nillable="true" ma:displayName="MediaServiceSearchProperties" ma:hidden="true" ma:internalName="MediaServiceSearchProperties" ma:readOnly="true">
      <xsd:simpleType>
        <xsd:restriction base="dms:Note"/>
      </xsd:simpleType>
    </xsd:element>
    <xsd:element name="MediaServiceLocation" ma:index="18"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e3a90b-3c39-48c7-ac50-8c583342e463"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BD98107-95C7-4EF8-98F3-137AD6BA020E}">
  <ds:schemaRefs>
    <ds:schemaRef ds:uri="http://schemas.microsoft.com/sharepoint/v3/contenttype/forms"/>
  </ds:schemaRefs>
</ds:datastoreItem>
</file>

<file path=customXml/itemProps2.xml><?xml version="1.0" encoding="utf-8"?>
<ds:datastoreItem xmlns:ds="http://schemas.openxmlformats.org/officeDocument/2006/customXml" ds:itemID="{3C161325-0694-4F3C-BAB2-4DA8026A1591}">
  <ds:schemaRefs>
    <ds:schemaRef ds:uri="16e3a90b-3c39-48c7-ac50-8c583342e463"/>
    <ds:schemaRef ds:uri="2189ebbb-e8cc-446e-9413-de676646018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8FD6242-6536-4938-B57F-117ED2608821}">
  <ds:schemaRefs>
    <ds:schemaRef ds:uri="16e3a90b-3c39-48c7-ac50-8c583342e463"/>
    <ds:schemaRef ds:uri="2189ebbb-e8cc-446e-9413-de676646018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Application>Microsoft Office PowerPoint</Application>
  <PresentationFormat>Widescreen</PresentationFormat>
  <Slides>29</Slides>
  <Notes>10</Notes>
  <HiddenSlides>0</HiddenSlide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UCL_Black_Slide_Theme</vt:lpstr>
      <vt:lpstr>MECH0064 Group Design Project  A Compact Continuum Robotics Manipulator for Applications  in Therapeutic Ultrasound</vt:lpstr>
      <vt:lpstr>Content</vt:lpstr>
      <vt:lpstr>Background - Literature Review</vt:lpstr>
      <vt:lpstr>Background - Literature Review</vt:lpstr>
      <vt:lpstr>Background - Objective</vt:lpstr>
      <vt:lpstr>Project Planning</vt:lpstr>
      <vt:lpstr>PowerPoint Presentation</vt:lpstr>
      <vt:lpstr>PowerPoint Presentation</vt:lpstr>
      <vt:lpstr>PowerPoint Presentation</vt:lpstr>
      <vt:lpstr>Strength Analysis </vt:lpstr>
      <vt:lpstr>Strength Analysis </vt:lpstr>
      <vt:lpstr>Strength Analysis </vt:lpstr>
      <vt:lpstr>Kinematics Simulation</vt:lpstr>
      <vt:lpstr>PowerPoint Presentation</vt:lpstr>
      <vt:lpstr>Kinematics Simulation</vt:lpstr>
      <vt:lpstr>Kinematics Simulation</vt:lpstr>
      <vt:lpstr>Kinematics Simulation</vt:lpstr>
      <vt:lpstr>Kinematics Simulation</vt:lpstr>
      <vt:lpstr>Kinematics Simulation</vt:lpstr>
      <vt:lpstr> Electronic Control</vt:lpstr>
      <vt:lpstr>Electronic Components Control</vt:lpstr>
      <vt:lpstr> </vt:lpstr>
      <vt:lpstr> Electronic Control</vt:lpstr>
      <vt:lpstr>Data acquisition and display</vt:lpstr>
      <vt:lpstr>Data acquisition and display</vt:lpstr>
      <vt:lpstr>Data acquisition and display</vt:lpstr>
      <vt:lpstr>Data acquisition and display</vt:lpstr>
      <vt:lpstr>GitHub Documentation</vt:lpstr>
      <vt:lpstr>Learning More  at Our GitHub Repository  </vt:lpstr>
    </vt:vector>
  </TitlesOfParts>
  <Company>University College London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Petterson, Helen</dc:creator>
  <cp:revision>1</cp:revision>
  <dcterms:created xsi:type="dcterms:W3CDTF">2020-09-10T09:35:54Z</dcterms:created>
  <dcterms:modified xsi:type="dcterms:W3CDTF">2024-03-15T14:10:00Z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0x01010015F71790A9C1794DAF106293CECD0579</vt:lpwstr>
  </property>
</Properties>
</file>

<file path=docProps/thumbnail.jpeg>
</file>